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2B4589-5CF0-4309-AA98-0853F003CCF8}">
  <a:tblStyle styleId="{112B4589-5CF0-4309-AA98-0853F003CC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혜림 김" userId="97025cc4d2b177a1" providerId="LiveId" clId="{37E57E0A-81E8-44AE-AE77-59237113EFF6}"/>
    <pc:docChg chg="modSld">
      <pc:chgData name="혜림 김" userId="97025cc4d2b177a1" providerId="LiveId" clId="{37E57E0A-81E8-44AE-AE77-59237113EFF6}" dt="2024-03-06T00:39:02.667" v="7" actId="1076"/>
      <pc:docMkLst>
        <pc:docMk/>
      </pc:docMkLst>
      <pc:sldChg chg="modSp mod">
        <pc:chgData name="혜림 김" userId="97025cc4d2b177a1" providerId="LiveId" clId="{37E57E0A-81E8-44AE-AE77-59237113EFF6}" dt="2024-02-20T17:22:29.186" v="1" actId="1076"/>
        <pc:sldMkLst>
          <pc:docMk/>
          <pc:sldMk cId="0" sldId="264"/>
        </pc:sldMkLst>
        <pc:picChg chg="mod">
          <ac:chgData name="혜림 김" userId="97025cc4d2b177a1" providerId="LiveId" clId="{37E57E0A-81E8-44AE-AE77-59237113EFF6}" dt="2024-02-20T17:22:29.186" v="1" actId="1076"/>
          <ac:picMkLst>
            <pc:docMk/>
            <pc:sldMk cId="0" sldId="264"/>
            <ac:picMk id="427" creationId="{00000000-0000-0000-0000-000000000000}"/>
          </ac:picMkLst>
        </pc:picChg>
      </pc:sldChg>
      <pc:sldChg chg="modSp mod">
        <pc:chgData name="혜림 김" userId="97025cc4d2b177a1" providerId="LiveId" clId="{37E57E0A-81E8-44AE-AE77-59237113EFF6}" dt="2024-02-21T11:47:18.951" v="5" actId="1076"/>
        <pc:sldMkLst>
          <pc:docMk/>
          <pc:sldMk cId="0" sldId="298"/>
        </pc:sldMkLst>
        <pc:picChg chg="mod">
          <ac:chgData name="혜림 김" userId="97025cc4d2b177a1" providerId="LiveId" clId="{37E57E0A-81E8-44AE-AE77-59237113EFF6}" dt="2024-02-21T11:47:09.638" v="4" actId="1076"/>
          <ac:picMkLst>
            <pc:docMk/>
            <pc:sldMk cId="0" sldId="298"/>
            <ac:picMk id="3806" creationId="{00000000-0000-0000-0000-000000000000}"/>
          </ac:picMkLst>
        </pc:picChg>
        <pc:picChg chg="mod">
          <ac:chgData name="혜림 김" userId="97025cc4d2b177a1" providerId="LiveId" clId="{37E57E0A-81E8-44AE-AE77-59237113EFF6}" dt="2024-02-21T11:47:18.951" v="5" actId="1076"/>
          <ac:picMkLst>
            <pc:docMk/>
            <pc:sldMk cId="0" sldId="298"/>
            <ac:picMk id="3807" creationId="{00000000-0000-0000-0000-000000000000}"/>
          </ac:picMkLst>
        </pc:picChg>
      </pc:sldChg>
      <pc:sldChg chg="modSp mod">
        <pc:chgData name="혜림 김" userId="97025cc4d2b177a1" providerId="LiveId" clId="{37E57E0A-81E8-44AE-AE77-59237113EFF6}" dt="2024-03-06T00:39:02.667" v="7" actId="1076"/>
        <pc:sldMkLst>
          <pc:docMk/>
          <pc:sldMk cId="0" sldId="304"/>
        </pc:sldMkLst>
        <pc:spChg chg="mod">
          <ac:chgData name="혜림 김" userId="97025cc4d2b177a1" providerId="LiveId" clId="{37E57E0A-81E8-44AE-AE77-59237113EFF6}" dt="2024-03-06T00:39:02.667" v="7" actId="1076"/>
          <ac:spMkLst>
            <pc:docMk/>
            <pc:sldMk cId="0" sldId="304"/>
            <ac:spMk id="413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1551ac9f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1551ac9f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34a5e7b7f_1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34a5e7b7f_1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f17592656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f17592656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8f17592656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8f17592656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33178599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33178599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ef97f18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ef97f18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1551ac9f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1551ac9f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1551ac9f5_1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1551ac9f5_1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1551ac9f5_1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1551ac9f5_1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1551ac9f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1551ac9f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33178599d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33178599d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1c5ad618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1c5ad618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292814bd7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292814bd7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15d38a10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15d38a10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71551ac9f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71551ac9f5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1551ac9f5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1551ac9f5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71551ac9f5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71551ac9f5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82b71baed8_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82b71baed8_8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82b71baed8_8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82b71baed8_8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71551ac9f5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71551ac9f5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71551ac9f5_2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71551ac9f5_2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c2f37f4cf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c2f37f4cf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71551ac9f5_2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71551ac9f5_2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82b71baed8_8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82b71baed8_8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71551ac9f5_4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71551ac9f5_4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g82d137952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" name="Google Shape;2874;g82d137952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g82d137952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" name="Google Shape;3000;g82d137952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82b71baed8_8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82b71baed8_8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815d38a10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815d38a10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82b71baed8_7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82b71baed8_7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82b71baed8_2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82b71baed8_2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817313c024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817313c024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65844f8a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65844f8a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g817313c0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4" name="Google Shape;3674;g817313c0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747ed2d2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g747ed2d2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747ed2d2e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747ed2d2e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817313c024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817313c024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ga5046a2e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2" name="Google Shape;3842;ga5046a2ea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8c96d44e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Google Shape;3864;g8c96d44e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g8c96d44ea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4" name="Google Shape;3944;g8c96d44ea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g817313c024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8" name="Google Shape;3968;g817313c024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834a5e7b7f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834a5e7b7f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817313c024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Google Shape;4069;g817313c024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c2f37f4cf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c2f37f4cf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33178599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33178599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4a5e7b7f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34a5e7b7f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17313c024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17313c024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bf04cf2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bf04cf2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spcFirstLastPara="1" wrap="square" lIns="90000" tIns="0" rIns="9000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0000" tIns="0" rIns="9000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algn="ctr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algn="ctr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3pPr>
            <a:lvl4pPr marL="1828800" lvl="3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✓"/>
              <a:defRPr/>
            </a:lvl4pPr>
            <a:lvl5pPr marL="2286000" lvl="4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algn="ctr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화면2개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626950" y="3117800"/>
            <a:ext cx="2939700" cy="165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627000" y="840550"/>
            <a:ext cx="2939700" cy="165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401800" y="840550"/>
            <a:ext cx="3390000" cy="165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27007" y="564925"/>
            <a:ext cx="2939700" cy="22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01800" y="3117875"/>
            <a:ext cx="3390000" cy="165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627007" y="2842252"/>
            <a:ext cx="2939700" cy="22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3000" y="839275"/>
            <a:ext cx="4047600" cy="16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73000" y="3116675"/>
            <a:ext cx="4047600" cy="16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405363" y="844375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2:1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74975" y="844375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22:9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33580" y="564925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4:3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390177" y="669847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16:9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화면2개 2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627000" y="840550"/>
            <a:ext cx="2939700" cy="165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01800" y="840550"/>
            <a:ext cx="3390000" cy="165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27007" y="564925"/>
            <a:ext cx="2939700" cy="22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3000" y="839275"/>
            <a:ext cx="4047600" cy="16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05363" y="844375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2:1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4975" y="844375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22:9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33580" y="564925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4:3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390177" y="669847"/>
            <a:ext cx="2283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16:9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화면2개 1">
  <p:cSld name="CUSTOM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 rot="5400000">
            <a:off x="2156173" y="1890971"/>
            <a:ext cx="2939700" cy="165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 rot="5400000">
            <a:off x="-221531" y="1891023"/>
            <a:ext cx="2939700" cy="165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/>
          <p:nvPr/>
        </p:nvSpPr>
        <p:spPr>
          <a:xfrm rot="5400000">
            <a:off x="-446681" y="1890973"/>
            <a:ext cx="3390000" cy="165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21456" y="1615480"/>
            <a:ext cx="2939700" cy="22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 rot="5400000">
            <a:off x="1930948" y="1890971"/>
            <a:ext cx="3390000" cy="165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 rot="5400000">
            <a:off x="2156171" y="1615478"/>
            <a:ext cx="2939700" cy="22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4895300" y="452525"/>
            <a:ext cx="40356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2"/>
          </p:nvPr>
        </p:nvSpPr>
        <p:spPr>
          <a:xfrm>
            <a:off x="4895300" y="2773375"/>
            <a:ext cx="40356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88" name="Google Shape;88;p15"/>
          <p:cNvSpPr/>
          <p:nvPr/>
        </p:nvSpPr>
        <p:spPr>
          <a:xfrm rot="5400000">
            <a:off x="-775375" y="1889775"/>
            <a:ext cx="4047600" cy="16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5400000">
            <a:off x="1599225" y="1889775"/>
            <a:ext cx="4047600" cy="16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25886" y="1023970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1:2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425886" y="693975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9:22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58209" y="1251875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3:4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135516" y="1038648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9:16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화면2개 1 1">
  <p:cSld name="CUSTOM_2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rot="5400000">
            <a:off x="-221531" y="1891023"/>
            <a:ext cx="2939700" cy="165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/>
          <p:nvPr/>
        </p:nvSpPr>
        <p:spPr>
          <a:xfrm rot="5400000">
            <a:off x="-446681" y="1890973"/>
            <a:ext cx="3390000" cy="165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 rot="5400000">
            <a:off x="-221456" y="1615480"/>
            <a:ext cx="2939700" cy="220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4895300" y="452525"/>
            <a:ext cx="40356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4895300" y="2773375"/>
            <a:ext cx="40356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 rot="5400000">
            <a:off x="-775375" y="1889775"/>
            <a:ext cx="4047600" cy="165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25886" y="1023970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1:2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425886" y="693975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9:22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58209" y="1251875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3:4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135516" y="1038648"/>
            <a:ext cx="2730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9:16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화면1개">
  <p:cSld name="CUSTOM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849990" y="952614"/>
            <a:ext cx="4135200" cy="2325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33358" y="952614"/>
            <a:ext cx="4768500" cy="232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849986" y="564925"/>
            <a:ext cx="4135200" cy="3101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74975" y="952614"/>
            <a:ext cx="5685300" cy="2325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33350" y="952625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2:1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74975" y="952625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22:9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849975" y="564925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4:3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12281" y="710490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16:9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화면1개 1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 rot="5400000">
            <a:off x="503691" y="1719070"/>
            <a:ext cx="3425700" cy="1926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/>
          <p:nvPr/>
        </p:nvSpPr>
        <p:spPr>
          <a:xfrm rot="5400000">
            <a:off x="241341" y="1719103"/>
            <a:ext cx="3950400" cy="192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 rot="5400000">
            <a:off x="503725" y="1397916"/>
            <a:ext cx="3425700" cy="2569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4353925" y="564925"/>
            <a:ext cx="4542300" cy="4371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3pPr>
            <a:lvl4pPr marL="1828800" lvl="3" indent="-254000" rtl="0">
              <a:spcBef>
                <a:spcPts val="0"/>
              </a:spcBef>
              <a:spcAft>
                <a:spcPts val="0"/>
              </a:spcAft>
              <a:buSzPts val="400"/>
              <a:buChar char="✓"/>
              <a:defRPr sz="400"/>
            </a:lvl4pPr>
            <a:lvl5pPr marL="2286000" lvl="4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5pPr>
            <a:lvl6pPr marL="2743200" lvl="5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6pPr>
            <a:lvl7pPr marL="3200400" lvl="6" indent="-2540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7pPr>
            <a:lvl8pPr marL="3657600" lvl="7" indent="-254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400"/>
            </a:lvl8pPr>
            <a:lvl9pPr marL="4114800" lvl="8" indent="-2540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>
            <a:endParaRPr/>
          </a:p>
        </p:txBody>
      </p:sp>
      <p:sp>
        <p:nvSpPr>
          <p:cNvPr id="123" name="Google Shape;123;p18"/>
          <p:cNvSpPr/>
          <p:nvPr/>
        </p:nvSpPr>
        <p:spPr>
          <a:xfrm rot="5400000">
            <a:off x="-138459" y="1719150"/>
            <a:ext cx="4710000" cy="192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1253100" y="710500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1:2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253100" y="327600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9:22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942510" y="974942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3:4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916179" y="727531"/>
            <a:ext cx="3168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9:16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66666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0" y="2229900"/>
            <a:ext cx="9144000" cy="6837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532650"/>
            <a:ext cx="8520600" cy="44091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Char char="✓"/>
              <a:defRPr/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◾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◾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0000" tIns="0" rIns="9000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➢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◾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✓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0000" tIns="0" rIns="9000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➢"/>
              <a:defRPr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◾"/>
              <a:defRPr/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Char char="✓"/>
              <a:defRPr/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Char char="●"/>
              <a:defRPr/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36000" tIns="36000" rIns="36000" bIns="360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532650"/>
            <a:ext cx="8520600" cy="4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➢"/>
              <a:defRPr sz="1000" b="1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Nanum Gothic"/>
              <a:buChar char="◾"/>
              <a:defRPr sz="800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○"/>
              <a:defRPr sz="600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✓"/>
              <a:defRPr sz="600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○"/>
              <a:defRPr sz="600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■"/>
              <a:defRPr sz="600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●"/>
              <a:defRPr sz="600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○"/>
              <a:defRPr sz="600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Nanum Gothic"/>
              <a:buChar char="■"/>
              <a:defRPr sz="6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0000" tIns="0" rIns="9000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 구성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절대무적! 이동요새!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/>
          <p:nvPr/>
        </p:nvSpPr>
        <p:spPr>
          <a:xfrm rot="2700000">
            <a:off x="391711" y="2730476"/>
            <a:ext cx="233345" cy="12770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197947" y="2811459"/>
            <a:ext cx="4068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좌측상단 정렬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28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1.플레이어 정보</a:t>
            </a:r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플레이어 정보 </a:t>
            </a:r>
            <a:r>
              <a:rPr lang="ko" sz="900" b="0"/>
              <a:t>(좌측 상단 정렬)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① 플레이 이미지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자신을 상징하는 이미지 표시 (교체 가능 / 추후 길드마크 추가)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② 플레이어 이름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플레이어 이름 (최대 8자 / 추후 길드이름 추가)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③ 레벨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현재 계정 레벨 표시 Lv.00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④ 경험치바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게이지 형태로 다음레벨에 도달할 때까지 필요한 경험치와 현재 경험치 표시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최종 레벨일 경우 경험치 바는 전부 채워져 있으며 MAX라고 표시함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⑤ 각종 버프 표시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경험치2배, 골드획득2배, 합성경험치2배 등 다양한 버프 표시(아이콘 형식)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터치 시 확장 (아이콘 옆 텍스트 출력 /3초 후 자동 닫힘)</a:t>
            </a:r>
            <a:endParaRPr sz="900" b="0"/>
          </a:p>
        </p:txBody>
      </p:sp>
      <p:sp>
        <p:nvSpPr>
          <p:cNvPr id="440" name="Google Shape;440;p28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⑥ 플레이어 정보 수정 팝업 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플레이어의 정보 및 데이터 관련 내용을 다루는 팝업 창</a:t>
            </a:r>
            <a:endParaRPr sz="900" b="0">
              <a:solidFill>
                <a:srgbClr val="EA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⑦ 닫기 버튼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⑧ 현재 연동된 계정 표시 및 버튼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상황에 맞게 계정 연동 or 계정 변경으로 출력 됨</a:t>
            </a:r>
            <a:br>
              <a:rPr lang="ko" sz="900" b="0"/>
            </a:br>
            <a:r>
              <a:rPr lang="ko" sz="900" b="0"/>
              <a:t>  - 연동된 계정이 없을 경우 : “계정을 연동해주세요.” / 계정연동 버튼 활성화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연동된 계정이 있는 경우 : 해당 계정 ID 표시 / 계정변경 버튼 활성화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계정연동 버튼 터치 시 </a:t>
            </a:r>
            <a:r>
              <a:rPr lang="ko" sz="900">
                <a:solidFill>
                  <a:schemeClr val="dk1"/>
                </a:solidFill>
              </a:rPr>
              <a:t>로그인 방식 선택 창(문서 9페이지)</a:t>
            </a:r>
            <a:r>
              <a:rPr lang="ko" sz="900" b="0">
                <a:solidFill>
                  <a:schemeClr val="dk1"/>
                </a:solidFill>
              </a:rPr>
              <a:t>활성화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⑨ 플레이어 이름 표시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변경 버튼 -&gt; </a:t>
            </a:r>
            <a:r>
              <a:rPr lang="ko" sz="900" b="0">
                <a:highlight>
                  <a:srgbClr val="D9EAD3"/>
                </a:highlight>
              </a:rPr>
              <a:t>변경 시 비용 지불</a:t>
            </a:r>
            <a:endParaRPr sz="900" b="0">
              <a:highlight>
                <a:srgbClr val="D9EAD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⑩ 플레이어 프로필 이미지</a:t>
            </a:r>
            <a:r>
              <a:rPr lang="ko" sz="900" b="0"/>
              <a:t> 표시 : 선택 시 </a:t>
            </a:r>
            <a:r>
              <a:rPr lang="ko" sz="900" b="0">
                <a:highlight>
                  <a:srgbClr val="D9EAD3"/>
                </a:highlight>
              </a:rPr>
              <a:t>프로필 이미지 변경팝업</a:t>
            </a:r>
            <a:r>
              <a:rPr lang="ko" sz="900" b="0"/>
              <a:t> 표시</a:t>
            </a:r>
            <a:endParaRPr sz="900" b="0"/>
          </a:p>
        </p:txBody>
      </p:sp>
      <p:sp>
        <p:nvSpPr>
          <p:cNvPr id="441" name="Google Shape;441;p28"/>
          <p:cNvSpPr/>
          <p:nvPr/>
        </p:nvSpPr>
        <p:spPr>
          <a:xfrm>
            <a:off x="673364" y="856676"/>
            <a:ext cx="2370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28"/>
          <p:cNvSpPr/>
          <p:nvPr/>
        </p:nvSpPr>
        <p:spPr>
          <a:xfrm>
            <a:off x="3344629" y="856675"/>
            <a:ext cx="1983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28"/>
          <p:cNvSpPr/>
          <p:nvPr/>
        </p:nvSpPr>
        <p:spPr>
          <a:xfrm>
            <a:off x="2322081" y="1091351"/>
            <a:ext cx="9555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퀘스트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4" name="Google Shape;444;p28"/>
          <p:cNvSpPr/>
          <p:nvPr/>
        </p:nvSpPr>
        <p:spPr>
          <a:xfrm>
            <a:off x="2322081" y="1893892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모험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(스토리모드)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28"/>
          <p:cNvSpPr/>
          <p:nvPr/>
        </p:nvSpPr>
        <p:spPr>
          <a:xfrm>
            <a:off x="2892449" y="1893887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디펜스모드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(방치)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/ 3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6" name="Google Shape;446;p28"/>
          <p:cNvSpPr/>
          <p:nvPr/>
        </p:nvSpPr>
        <p:spPr>
          <a:xfrm>
            <a:off x="1089403" y="1232705"/>
            <a:ext cx="902100" cy="90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이동요새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28"/>
          <p:cNvSpPr/>
          <p:nvPr/>
        </p:nvSpPr>
        <p:spPr>
          <a:xfrm>
            <a:off x="232208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골드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28"/>
          <p:cNvSpPr/>
          <p:nvPr/>
        </p:nvSpPr>
        <p:spPr>
          <a:xfrm>
            <a:off x="264942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캐쉬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28"/>
          <p:cNvSpPr/>
          <p:nvPr/>
        </p:nvSpPr>
        <p:spPr>
          <a:xfrm>
            <a:off x="297676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통조림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28"/>
          <p:cNvSpPr/>
          <p:nvPr/>
        </p:nvSpPr>
        <p:spPr>
          <a:xfrm>
            <a:off x="923117" y="862437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1" name="Google Shape;451;p28"/>
          <p:cNvSpPr/>
          <p:nvPr/>
        </p:nvSpPr>
        <p:spPr>
          <a:xfrm>
            <a:off x="923118" y="935948"/>
            <a:ext cx="1452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p28"/>
          <p:cNvSpPr/>
          <p:nvPr/>
        </p:nvSpPr>
        <p:spPr>
          <a:xfrm>
            <a:off x="636001" y="1143444"/>
            <a:ext cx="247800" cy="1104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3" name="Google Shape;453;p28"/>
          <p:cNvSpPr/>
          <p:nvPr/>
        </p:nvSpPr>
        <p:spPr>
          <a:xfrm>
            <a:off x="636000" y="123777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28"/>
          <p:cNvSpPr/>
          <p:nvPr/>
        </p:nvSpPr>
        <p:spPr>
          <a:xfrm>
            <a:off x="636011" y="1446015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28"/>
          <p:cNvSpPr/>
          <p:nvPr/>
        </p:nvSpPr>
        <p:spPr>
          <a:xfrm>
            <a:off x="636000" y="164595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28"/>
          <p:cNvSpPr/>
          <p:nvPr/>
        </p:nvSpPr>
        <p:spPr>
          <a:xfrm>
            <a:off x="636018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장군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7" name="Google Shape;457;p28"/>
          <p:cNvSpPr/>
          <p:nvPr/>
        </p:nvSpPr>
        <p:spPr>
          <a:xfrm>
            <a:off x="636000" y="1854201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8" name="Google Shape;458;p28"/>
          <p:cNvSpPr/>
          <p:nvPr/>
        </p:nvSpPr>
        <p:spPr>
          <a:xfrm>
            <a:off x="636011" y="2062452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9" name="Google Shape;459;p28"/>
          <p:cNvSpPr/>
          <p:nvPr/>
        </p:nvSpPr>
        <p:spPr>
          <a:xfrm>
            <a:off x="913376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도감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0" name="Google Shape;460;p28"/>
          <p:cNvSpPr/>
          <p:nvPr/>
        </p:nvSpPr>
        <p:spPr>
          <a:xfrm>
            <a:off x="3315035" y="1100487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우편함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28"/>
          <p:cNvSpPr/>
          <p:nvPr/>
        </p:nvSpPr>
        <p:spPr>
          <a:xfrm>
            <a:off x="3315035" y="1345860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이벤트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28"/>
          <p:cNvSpPr/>
          <p:nvPr/>
        </p:nvSpPr>
        <p:spPr>
          <a:xfrm>
            <a:off x="1079770" y="953654"/>
            <a:ext cx="512700" cy="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경험치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28"/>
          <p:cNvSpPr/>
          <p:nvPr/>
        </p:nvSpPr>
        <p:spPr>
          <a:xfrm>
            <a:off x="923117" y="1009475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각종 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4" name="Google Shape;464;p28"/>
          <p:cNvSpPr/>
          <p:nvPr/>
        </p:nvSpPr>
        <p:spPr>
          <a:xfrm>
            <a:off x="1190736" y="2285053"/>
            <a:ext cx="5469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상점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p28"/>
          <p:cNvSpPr/>
          <p:nvPr/>
        </p:nvSpPr>
        <p:spPr>
          <a:xfrm>
            <a:off x="631467" y="2892974"/>
            <a:ext cx="451500" cy="45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28"/>
          <p:cNvSpPr/>
          <p:nvPr/>
        </p:nvSpPr>
        <p:spPr>
          <a:xfrm>
            <a:off x="1097050" y="2903954"/>
            <a:ext cx="1275000" cy="14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7" name="Google Shape;467;p28"/>
          <p:cNvSpPr/>
          <p:nvPr/>
        </p:nvSpPr>
        <p:spPr>
          <a:xfrm>
            <a:off x="1097050" y="3044050"/>
            <a:ext cx="276900" cy="14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28"/>
          <p:cNvSpPr/>
          <p:nvPr/>
        </p:nvSpPr>
        <p:spPr>
          <a:xfrm>
            <a:off x="1395594" y="3077795"/>
            <a:ext cx="977100" cy="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경험치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28"/>
          <p:cNvSpPr/>
          <p:nvPr/>
        </p:nvSpPr>
        <p:spPr>
          <a:xfrm>
            <a:off x="1097050" y="3184178"/>
            <a:ext cx="1275000" cy="14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각종 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610950" y="2872450"/>
            <a:ext cx="492600" cy="492600"/>
          </a:xfrm>
          <a:prstGeom prst="roundRect">
            <a:avLst>
              <a:gd name="adj" fmla="val 8055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493663" y="2813082"/>
            <a:ext cx="179700" cy="180900"/>
            <a:chOff x="3315025" y="-243525"/>
            <a:chExt cx="179700" cy="180900"/>
          </a:xfrm>
        </p:grpSpPr>
        <p:sp>
          <p:nvSpPr>
            <p:cNvPr id="472" name="Google Shape;472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474" name="Google Shape;474;p28"/>
          <p:cNvGrpSpPr/>
          <p:nvPr/>
        </p:nvGrpSpPr>
        <p:grpSpPr>
          <a:xfrm>
            <a:off x="2236863" y="2813082"/>
            <a:ext cx="179700" cy="180900"/>
            <a:chOff x="3315025" y="-243525"/>
            <a:chExt cx="179700" cy="180900"/>
          </a:xfrm>
        </p:grpSpPr>
        <p:sp>
          <p:nvSpPr>
            <p:cNvPr id="475" name="Google Shape;475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477" name="Google Shape;477;p28"/>
          <p:cNvSpPr/>
          <p:nvPr/>
        </p:nvSpPr>
        <p:spPr>
          <a:xfrm>
            <a:off x="938250" y="3842300"/>
            <a:ext cx="2210100" cy="10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78" name="Google Shape;478;p28"/>
          <p:cNvCxnSpPr>
            <a:stCxn id="470" idx="2"/>
            <a:endCxn id="477" idx="0"/>
          </p:cNvCxnSpPr>
          <p:nvPr/>
        </p:nvCxnSpPr>
        <p:spPr>
          <a:xfrm rot="-5400000" flipH="1">
            <a:off x="1211700" y="3010600"/>
            <a:ext cx="477300" cy="1186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479" name="Google Shape;479;p28"/>
          <p:cNvGrpSpPr/>
          <p:nvPr/>
        </p:nvGrpSpPr>
        <p:grpSpPr>
          <a:xfrm>
            <a:off x="1246263" y="2963107"/>
            <a:ext cx="179700" cy="180900"/>
            <a:chOff x="3315025" y="-243525"/>
            <a:chExt cx="179700" cy="180900"/>
          </a:xfrm>
        </p:grpSpPr>
        <p:sp>
          <p:nvSpPr>
            <p:cNvPr id="480" name="Google Shape;480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482" name="Google Shape;482;p28"/>
          <p:cNvGrpSpPr/>
          <p:nvPr/>
        </p:nvGrpSpPr>
        <p:grpSpPr>
          <a:xfrm>
            <a:off x="2236863" y="2998632"/>
            <a:ext cx="179700" cy="180900"/>
            <a:chOff x="3315025" y="-243525"/>
            <a:chExt cx="179700" cy="180900"/>
          </a:xfrm>
        </p:grpSpPr>
        <p:sp>
          <p:nvSpPr>
            <p:cNvPr id="483" name="Google Shape;483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485" name="Google Shape;485;p28"/>
          <p:cNvGrpSpPr/>
          <p:nvPr/>
        </p:nvGrpSpPr>
        <p:grpSpPr>
          <a:xfrm>
            <a:off x="1863738" y="3167282"/>
            <a:ext cx="179700" cy="180900"/>
            <a:chOff x="3315025" y="-243525"/>
            <a:chExt cx="179700" cy="180900"/>
          </a:xfrm>
        </p:grpSpPr>
        <p:sp>
          <p:nvSpPr>
            <p:cNvPr id="486" name="Google Shape;486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sp>
        <p:nvSpPr>
          <p:cNvPr id="488" name="Google Shape;488;p28"/>
          <p:cNvSpPr/>
          <p:nvPr/>
        </p:nvSpPr>
        <p:spPr>
          <a:xfrm>
            <a:off x="2449600" y="2903950"/>
            <a:ext cx="955500" cy="420900"/>
          </a:xfrm>
          <a:prstGeom prst="wedgeRectCallout">
            <a:avLst>
              <a:gd name="adj1" fmla="val -62731"/>
              <a:gd name="adj2" fmla="val 3664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버프 설명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9" name="Google Shape;489;p28"/>
          <p:cNvSpPr/>
          <p:nvPr/>
        </p:nvSpPr>
        <p:spPr>
          <a:xfrm>
            <a:off x="610950" y="803450"/>
            <a:ext cx="1051800" cy="320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0" name="Google Shape;490;p28"/>
          <p:cNvCxnSpPr>
            <a:stCxn id="477" idx="3"/>
            <a:endCxn id="440" idx="1"/>
          </p:cNvCxnSpPr>
          <p:nvPr/>
        </p:nvCxnSpPr>
        <p:spPr>
          <a:xfrm rot="10800000" flipH="1">
            <a:off x="3148350" y="3944600"/>
            <a:ext cx="1097100" cy="444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28"/>
          <p:cNvSpPr/>
          <p:nvPr/>
        </p:nvSpPr>
        <p:spPr>
          <a:xfrm>
            <a:off x="957072" y="3667521"/>
            <a:ext cx="4068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팝업 창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978963" y="4015587"/>
            <a:ext cx="800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● 연결 계정</a:t>
            </a:r>
            <a:endParaRPr sz="600"/>
          </a:p>
        </p:txBody>
      </p:sp>
      <p:sp>
        <p:nvSpPr>
          <p:cNvPr id="493" name="Google Shape;493;p28"/>
          <p:cNvSpPr/>
          <p:nvPr/>
        </p:nvSpPr>
        <p:spPr>
          <a:xfrm>
            <a:off x="1559663" y="4016888"/>
            <a:ext cx="1329300" cy="18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puzzlespace@puzzle.com</a:t>
            </a:r>
            <a:endParaRPr sz="600"/>
          </a:p>
        </p:txBody>
      </p:sp>
      <p:sp>
        <p:nvSpPr>
          <p:cNvPr id="494" name="Google Shape;494;p28"/>
          <p:cNvSpPr/>
          <p:nvPr/>
        </p:nvSpPr>
        <p:spPr>
          <a:xfrm>
            <a:off x="986413" y="434856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● 플레이어</a:t>
            </a:r>
            <a:endParaRPr sz="600"/>
          </a:p>
        </p:txBody>
      </p:sp>
      <p:sp>
        <p:nvSpPr>
          <p:cNvPr id="495" name="Google Shape;495;p28"/>
          <p:cNvSpPr/>
          <p:nvPr/>
        </p:nvSpPr>
        <p:spPr>
          <a:xfrm>
            <a:off x="1098212" y="4505087"/>
            <a:ext cx="953700" cy="15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바보프랑켄슈타인</a:t>
            </a:r>
            <a:endParaRPr sz="600"/>
          </a:p>
        </p:txBody>
      </p:sp>
      <p:sp>
        <p:nvSpPr>
          <p:cNvPr id="496" name="Google Shape;496;p28"/>
          <p:cNvSpPr/>
          <p:nvPr/>
        </p:nvSpPr>
        <p:spPr>
          <a:xfrm>
            <a:off x="1422427" y="4660175"/>
            <a:ext cx="630000" cy="140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  변경         1000</a:t>
            </a:r>
            <a:endParaRPr sz="600"/>
          </a:p>
        </p:txBody>
      </p:sp>
      <p:sp>
        <p:nvSpPr>
          <p:cNvPr id="497" name="Google Shape;497;p28"/>
          <p:cNvSpPr/>
          <p:nvPr/>
        </p:nvSpPr>
        <p:spPr>
          <a:xfrm>
            <a:off x="2640288" y="4017875"/>
            <a:ext cx="406800" cy="180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계정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i="1"/>
              <a:t>연동/변경</a:t>
            </a:r>
            <a:endParaRPr sz="600" i="1"/>
          </a:p>
        </p:txBody>
      </p:sp>
      <p:sp>
        <p:nvSpPr>
          <p:cNvPr id="498" name="Google Shape;498;p28"/>
          <p:cNvSpPr/>
          <p:nvPr/>
        </p:nvSpPr>
        <p:spPr>
          <a:xfrm>
            <a:off x="2188804" y="4388599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9" name="Google Shape;4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451" y="4684326"/>
            <a:ext cx="86424" cy="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8"/>
          <p:cNvSpPr/>
          <p:nvPr/>
        </p:nvSpPr>
        <p:spPr>
          <a:xfrm>
            <a:off x="3154750" y="3837564"/>
            <a:ext cx="179700" cy="179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01" name="Google Shape;501;p28"/>
          <p:cNvGrpSpPr/>
          <p:nvPr/>
        </p:nvGrpSpPr>
        <p:grpSpPr>
          <a:xfrm rot="-2700000">
            <a:off x="3154753" y="3837575"/>
            <a:ext cx="179690" cy="179690"/>
            <a:chOff x="1945625" y="4216675"/>
            <a:chExt cx="410400" cy="410400"/>
          </a:xfrm>
        </p:grpSpPr>
        <p:sp>
          <p:nvSpPr>
            <p:cNvPr id="502" name="Google Shape;502;p28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8"/>
          <p:cNvGrpSpPr/>
          <p:nvPr/>
        </p:nvGrpSpPr>
        <p:grpSpPr>
          <a:xfrm>
            <a:off x="3047088" y="3800357"/>
            <a:ext cx="179700" cy="180900"/>
            <a:chOff x="3315025" y="-243525"/>
            <a:chExt cx="179700" cy="180900"/>
          </a:xfrm>
        </p:grpSpPr>
        <p:sp>
          <p:nvSpPr>
            <p:cNvPr id="505" name="Google Shape;505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507" name="Google Shape;507;p28"/>
          <p:cNvGrpSpPr/>
          <p:nvPr/>
        </p:nvGrpSpPr>
        <p:grpSpPr>
          <a:xfrm>
            <a:off x="1794288" y="3676232"/>
            <a:ext cx="179700" cy="180900"/>
            <a:chOff x="3315025" y="-243525"/>
            <a:chExt cx="179700" cy="180900"/>
          </a:xfrm>
        </p:grpSpPr>
        <p:sp>
          <p:nvSpPr>
            <p:cNvPr id="508" name="Google Shape;508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510" name="Google Shape;510;p28"/>
          <p:cNvGrpSpPr/>
          <p:nvPr/>
        </p:nvGrpSpPr>
        <p:grpSpPr>
          <a:xfrm>
            <a:off x="985738" y="3933282"/>
            <a:ext cx="179700" cy="180900"/>
            <a:chOff x="3315025" y="-243525"/>
            <a:chExt cx="179700" cy="180900"/>
          </a:xfrm>
        </p:grpSpPr>
        <p:sp>
          <p:nvSpPr>
            <p:cNvPr id="511" name="Google Shape;511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985738" y="4238082"/>
            <a:ext cx="179700" cy="180900"/>
            <a:chOff x="3315025" y="-243525"/>
            <a:chExt cx="179700" cy="180900"/>
          </a:xfrm>
        </p:grpSpPr>
        <p:sp>
          <p:nvSpPr>
            <p:cNvPr id="514" name="Google Shape;514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2134463" y="4304319"/>
            <a:ext cx="179700" cy="180900"/>
            <a:chOff x="3315025" y="-243525"/>
            <a:chExt cx="179700" cy="180900"/>
          </a:xfrm>
        </p:grpSpPr>
        <p:sp>
          <p:nvSpPr>
            <p:cNvPr id="517" name="Google Shape;517;p2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1-1.플레이어 정보 팝업 - 추가 팝업 (계정 연동)</a:t>
            </a:r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출력 조건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· 게스트 로그인 후 최초 계정 생성 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· ????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① 계정 연동 알림 텍스트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② 정보 텍스트 출력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③ 아니오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 네 버튼: </a:t>
            </a:r>
            <a:r>
              <a:rPr lang="ko" b="0">
                <a:solidFill>
                  <a:schemeClr val="dk1"/>
                </a:solidFill>
              </a:rPr>
              <a:t>새로운 계정 생성 (현 문서의 9페이지, 로그인 방식 선택 팝업 창 출력)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                 ID 생성 완료 이후, 플레이어 설정 화면 팝업 창으로 복귀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1055725" y="1079250"/>
            <a:ext cx="2085600" cy="1304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새로운 게임 데이터를 불러오시겠습니까?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계정 연동 시 현재 플레이 중인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계정 정보(캐쉬, 보유 아이템 등)는 사라지며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복구가 불가능합니다.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6" name="Google Shape;526;p29"/>
          <p:cNvSpPr/>
          <p:nvPr/>
        </p:nvSpPr>
        <p:spPr>
          <a:xfrm>
            <a:off x="1119400" y="2144050"/>
            <a:ext cx="868800" cy="17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아니오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p29"/>
          <p:cNvSpPr/>
          <p:nvPr/>
        </p:nvSpPr>
        <p:spPr>
          <a:xfrm>
            <a:off x="1055725" y="1014450"/>
            <a:ext cx="2085600" cy="152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계정 연동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28" name="Google Shape;528;p29"/>
          <p:cNvGrpSpPr/>
          <p:nvPr/>
        </p:nvGrpSpPr>
        <p:grpSpPr>
          <a:xfrm>
            <a:off x="926325" y="926857"/>
            <a:ext cx="179700" cy="180900"/>
            <a:chOff x="3315025" y="-243525"/>
            <a:chExt cx="179700" cy="180900"/>
          </a:xfrm>
        </p:grpSpPr>
        <p:sp>
          <p:nvSpPr>
            <p:cNvPr id="529" name="Google Shape;529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531" name="Google Shape;531;p29"/>
          <p:cNvGrpSpPr/>
          <p:nvPr/>
        </p:nvGrpSpPr>
        <p:grpSpPr>
          <a:xfrm>
            <a:off x="909550" y="1329157"/>
            <a:ext cx="179700" cy="180900"/>
            <a:chOff x="3315025" y="-243525"/>
            <a:chExt cx="179700" cy="180900"/>
          </a:xfrm>
        </p:grpSpPr>
        <p:sp>
          <p:nvSpPr>
            <p:cNvPr id="532" name="Google Shape;532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534" name="Google Shape;534;p29"/>
          <p:cNvGrpSpPr/>
          <p:nvPr/>
        </p:nvGrpSpPr>
        <p:grpSpPr>
          <a:xfrm>
            <a:off x="1034013" y="2045857"/>
            <a:ext cx="179700" cy="180900"/>
            <a:chOff x="3315025" y="-243525"/>
            <a:chExt cx="179700" cy="180900"/>
          </a:xfrm>
        </p:grpSpPr>
        <p:sp>
          <p:nvSpPr>
            <p:cNvPr id="535" name="Google Shape;535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537" name="Google Shape;537;p29"/>
          <p:cNvSpPr/>
          <p:nvPr/>
        </p:nvSpPr>
        <p:spPr>
          <a:xfrm>
            <a:off x="2187725" y="2144050"/>
            <a:ext cx="868800" cy="17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38" name="Google Shape;538;p29"/>
          <p:cNvGrpSpPr/>
          <p:nvPr/>
        </p:nvGrpSpPr>
        <p:grpSpPr>
          <a:xfrm>
            <a:off x="2080625" y="2045857"/>
            <a:ext cx="179700" cy="180900"/>
            <a:chOff x="3315025" y="-243525"/>
            <a:chExt cx="179700" cy="180900"/>
          </a:xfrm>
        </p:grpSpPr>
        <p:sp>
          <p:nvSpPr>
            <p:cNvPr id="539" name="Google Shape;539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541" name="Google Shape;541;p29"/>
          <p:cNvSpPr txBox="1">
            <a:spLocks noGrp="1"/>
          </p:cNvSpPr>
          <p:nvPr>
            <p:ph type="body" idx="1"/>
          </p:nvPr>
        </p:nvSpPr>
        <p:spPr>
          <a:xfrm>
            <a:off x="4245425" y="286427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팝업 창 제목 : 주의!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주의 할 내용 (짧게 요약할 수 있으면 좋을 듯 합니다)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계정정보 선택 버튼 : </a:t>
            </a:r>
            <a:r>
              <a:rPr lang="ko" b="0"/>
              <a:t>서버에 있는 데이터를 기준으로 데이터를 일치시킴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휴대전화 정보 선택 버튼 : </a:t>
            </a:r>
            <a:r>
              <a:rPr lang="ko" b="0"/>
              <a:t>휴대전화에 저장된 데이터를 기준으로 데이터를 일치시킴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 주의 팝업 : </a:t>
            </a:r>
            <a:r>
              <a:rPr lang="ko" b="0"/>
              <a:t>데이터가 사라지는 것에 대해 다시한 번 확인</a:t>
            </a:r>
            <a:endParaRPr b="0"/>
          </a:p>
        </p:txBody>
      </p:sp>
      <p:sp>
        <p:nvSpPr>
          <p:cNvPr id="542" name="Google Shape;542;p29"/>
          <p:cNvSpPr/>
          <p:nvPr/>
        </p:nvSpPr>
        <p:spPr>
          <a:xfrm>
            <a:off x="1055725" y="3390775"/>
            <a:ext cx="2085600" cy="1304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선택하신 계정과 휴대전화에 각각 플레이 정보가 있습니다. 최신 정보를 선택해 주세요.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선택하신 플레이 정보로 계정과 휴대폰에 저장된 정보를 일치시킵니다.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29"/>
          <p:cNvSpPr/>
          <p:nvPr/>
        </p:nvSpPr>
        <p:spPr>
          <a:xfrm>
            <a:off x="1119400" y="4455575"/>
            <a:ext cx="868800" cy="17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계정 정보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4" name="Google Shape;544;p29"/>
          <p:cNvSpPr/>
          <p:nvPr/>
        </p:nvSpPr>
        <p:spPr>
          <a:xfrm>
            <a:off x="1055725" y="3325975"/>
            <a:ext cx="2085600" cy="152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 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45" name="Google Shape;545;p29"/>
          <p:cNvGrpSpPr/>
          <p:nvPr/>
        </p:nvGrpSpPr>
        <p:grpSpPr>
          <a:xfrm>
            <a:off x="926325" y="3238382"/>
            <a:ext cx="179700" cy="180900"/>
            <a:chOff x="3315025" y="-243525"/>
            <a:chExt cx="179700" cy="180900"/>
          </a:xfrm>
        </p:grpSpPr>
        <p:sp>
          <p:nvSpPr>
            <p:cNvPr id="546" name="Google Shape;546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548" name="Google Shape;548;p29"/>
          <p:cNvGrpSpPr/>
          <p:nvPr/>
        </p:nvGrpSpPr>
        <p:grpSpPr>
          <a:xfrm>
            <a:off x="909550" y="3640682"/>
            <a:ext cx="179700" cy="180900"/>
            <a:chOff x="3315025" y="-243525"/>
            <a:chExt cx="179700" cy="180900"/>
          </a:xfrm>
        </p:grpSpPr>
        <p:sp>
          <p:nvSpPr>
            <p:cNvPr id="549" name="Google Shape;549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551" name="Google Shape;551;p29"/>
          <p:cNvGrpSpPr/>
          <p:nvPr/>
        </p:nvGrpSpPr>
        <p:grpSpPr>
          <a:xfrm>
            <a:off x="1034013" y="4357382"/>
            <a:ext cx="179700" cy="180900"/>
            <a:chOff x="3315025" y="-243525"/>
            <a:chExt cx="179700" cy="180900"/>
          </a:xfrm>
        </p:grpSpPr>
        <p:sp>
          <p:nvSpPr>
            <p:cNvPr id="552" name="Google Shape;552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554" name="Google Shape;554;p29"/>
          <p:cNvSpPr/>
          <p:nvPr/>
        </p:nvSpPr>
        <p:spPr>
          <a:xfrm>
            <a:off x="2187725" y="4455575"/>
            <a:ext cx="868800" cy="17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휴대전화 정보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55" name="Google Shape;555;p29"/>
          <p:cNvGrpSpPr/>
          <p:nvPr/>
        </p:nvGrpSpPr>
        <p:grpSpPr>
          <a:xfrm>
            <a:off x="2080625" y="4357382"/>
            <a:ext cx="179700" cy="180900"/>
            <a:chOff x="3315025" y="-243525"/>
            <a:chExt cx="179700" cy="180900"/>
          </a:xfrm>
        </p:grpSpPr>
        <p:sp>
          <p:nvSpPr>
            <p:cNvPr id="556" name="Google Shape;556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558" name="Google Shape;558;p29"/>
          <p:cNvSpPr/>
          <p:nvPr/>
        </p:nvSpPr>
        <p:spPr>
          <a:xfrm>
            <a:off x="3555150" y="4335297"/>
            <a:ext cx="1659000" cy="750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계정 연동 시 선택하지 않은 플레이 정보(캐쉬, 보유 아이템 등)는 사라지며 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복구가 불가능합니다.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p29"/>
          <p:cNvSpPr/>
          <p:nvPr/>
        </p:nvSpPr>
        <p:spPr>
          <a:xfrm>
            <a:off x="3702305" y="4846112"/>
            <a:ext cx="605400" cy="17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p29"/>
          <p:cNvSpPr/>
          <p:nvPr/>
        </p:nvSpPr>
        <p:spPr>
          <a:xfrm>
            <a:off x="3555150" y="4211775"/>
            <a:ext cx="1659000" cy="152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 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1" name="Google Shape;561;p29"/>
          <p:cNvSpPr/>
          <p:nvPr/>
        </p:nvSpPr>
        <p:spPr>
          <a:xfrm>
            <a:off x="4446895" y="4846112"/>
            <a:ext cx="605400" cy="170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진행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2" name="Google Shape;562;p29"/>
          <p:cNvCxnSpPr>
            <a:stCxn id="554" idx="2"/>
            <a:endCxn id="560" idx="1"/>
          </p:cNvCxnSpPr>
          <p:nvPr/>
        </p:nvCxnSpPr>
        <p:spPr>
          <a:xfrm rot="-5400000">
            <a:off x="2919575" y="3990425"/>
            <a:ext cx="338100" cy="933000"/>
          </a:xfrm>
          <a:prstGeom prst="curvedConnector4">
            <a:avLst>
              <a:gd name="adj1" fmla="val -70430"/>
              <a:gd name="adj2" fmla="val 732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29"/>
          <p:cNvCxnSpPr>
            <a:stCxn id="543" idx="2"/>
            <a:endCxn id="560" idx="1"/>
          </p:cNvCxnSpPr>
          <p:nvPr/>
        </p:nvCxnSpPr>
        <p:spPr>
          <a:xfrm rot="-5400000">
            <a:off x="2385400" y="3456275"/>
            <a:ext cx="338100" cy="2001300"/>
          </a:xfrm>
          <a:prstGeom prst="curvedConnector4">
            <a:avLst>
              <a:gd name="adj1" fmla="val -70430"/>
              <a:gd name="adj2" fmla="val 608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64" name="Google Shape;564;p29"/>
          <p:cNvGrpSpPr/>
          <p:nvPr/>
        </p:nvGrpSpPr>
        <p:grpSpPr>
          <a:xfrm>
            <a:off x="3505637" y="4106969"/>
            <a:ext cx="179700" cy="180900"/>
            <a:chOff x="3315025" y="-243525"/>
            <a:chExt cx="179700" cy="180900"/>
          </a:xfrm>
        </p:grpSpPr>
        <p:sp>
          <p:nvSpPr>
            <p:cNvPr id="565" name="Google Shape;565;p2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935349"/>
            <a:ext cx="4139951" cy="23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3325" y="944200"/>
            <a:ext cx="4139949" cy="2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0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1-2.플레이어 정보 팝업 - 플레이어 계정 팝업</a:t>
            </a:r>
            <a:endParaRPr/>
          </a:p>
        </p:txBody>
      </p:sp>
      <p:sp>
        <p:nvSpPr>
          <p:cNvPr id="574" name="Google Shape;574;p30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계정 관련 팝업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옵션 팝업 창 응용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팝업 이미지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데이터 출력 화면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플레이어 아이콘 출력</a:t>
            </a:r>
            <a:r>
              <a:rPr lang="ko">
                <a:solidFill>
                  <a:schemeClr val="dk1"/>
                </a:solidFill>
              </a:rPr>
              <a:t> : </a:t>
            </a:r>
            <a:r>
              <a:rPr lang="ko" b="0">
                <a:solidFill>
                  <a:schemeClr val="dk1"/>
                </a:solidFill>
              </a:rPr>
              <a:t>변경 아이콘 → 팝업 출력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플레이어 닉네임 출력 칸 및 변경 아이콘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⑤ 회원 코드 : </a:t>
            </a:r>
            <a:r>
              <a:rPr lang="ko" b="0">
                <a:solidFill>
                  <a:schemeClr val="dk1"/>
                </a:solidFill>
              </a:rPr>
              <a:t>문의용 코드 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⑥ 연결 계정 : </a:t>
            </a:r>
            <a:r>
              <a:rPr lang="ko" b="0"/>
              <a:t>로그인/로그아웃 버튼 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⑦ 이용 안내 : </a:t>
            </a:r>
            <a:r>
              <a:rPr lang="ko" b="0">
                <a:solidFill>
                  <a:schemeClr val="dk1"/>
                </a:solidFill>
              </a:rPr>
              <a:t>문의 및 공지, 정보 처리 약관 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⑧ 플레이어 아이콘 팝업 창 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⑨ 닉네임 변경 팝업 창 </a:t>
            </a:r>
            <a:endParaRPr b="0"/>
          </a:p>
        </p:txBody>
      </p:sp>
      <p:sp>
        <p:nvSpPr>
          <p:cNvPr id="575" name="Google Shape;575;p30"/>
          <p:cNvSpPr/>
          <p:nvPr/>
        </p:nvSpPr>
        <p:spPr>
          <a:xfrm>
            <a:off x="1827200" y="1241100"/>
            <a:ext cx="2207700" cy="170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6" name="Google Shape;576;p30"/>
          <p:cNvSpPr/>
          <p:nvPr/>
        </p:nvSpPr>
        <p:spPr>
          <a:xfrm>
            <a:off x="1881574" y="1239275"/>
            <a:ext cx="6849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계정 및 데이터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30"/>
          <p:cNvSpPr/>
          <p:nvPr/>
        </p:nvSpPr>
        <p:spPr>
          <a:xfrm>
            <a:off x="1912100" y="1423050"/>
            <a:ext cx="2024400" cy="1148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8" name="Google Shape;578;p30"/>
          <p:cNvSpPr/>
          <p:nvPr/>
        </p:nvSpPr>
        <p:spPr>
          <a:xfrm>
            <a:off x="2448925" y="180181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● 연결 계정</a:t>
            </a:r>
            <a:endParaRPr sz="600"/>
          </a:p>
        </p:txBody>
      </p:sp>
      <p:sp>
        <p:nvSpPr>
          <p:cNvPr id="579" name="Google Shape;579;p30"/>
          <p:cNvSpPr/>
          <p:nvPr/>
        </p:nvSpPr>
        <p:spPr>
          <a:xfrm>
            <a:off x="2460850" y="1930138"/>
            <a:ext cx="1329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puzzlespace@puzzle.com</a:t>
            </a:r>
            <a:endParaRPr sz="600"/>
          </a:p>
        </p:txBody>
      </p:sp>
      <p:sp>
        <p:nvSpPr>
          <p:cNvPr id="580" name="Google Shape;580;p30"/>
          <p:cNvSpPr/>
          <p:nvPr/>
        </p:nvSpPr>
        <p:spPr>
          <a:xfrm>
            <a:off x="2448925" y="1469875"/>
            <a:ext cx="953700" cy="1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바보프랑켄슈타인</a:t>
            </a:r>
            <a:endParaRPr sz="600"/>
          </a:p>
        </p:txBody>
      </p:sp>
      <p:sp>
        <p:nvSpPr>
          <p:cNvPr id="581" name="Google Shape;581;p30"/>
          <p:cNvSpPr/>
          <p:nvPr/>
        </p:nvSpPr>
        <p:spPr>
          <a:xfrm>
            <a:off x="3286675" y="1469875"/>
            <a:ext cx="548700" cy="12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닉네임 변경</a:t>
            </a:r>
            <a:endParaRPr sz="500"/>
          </a:p>
        </p:txBody>
      </p:sp>
      <p:sp>
        <p:nvSpPr>
          <p:cNvPr id="582" name="Google Shape;582;p30"/>
          <p:cNvSpPr/>
          <p:nvPr/>
        </p:nvSpPr>
        <p:spPr>
          <a:xfrm>
            <a:off x="2979250" y="1801817"/>
            <a:ext cx="491700" cy="9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grpSp>
        <p:nvGrpSpPr>
          <p:cNvPr id="583" name="Google Shape;583;p30"/>
          <p:cNvGrpSpPr/>
          <p:nvPr/>
        </p:nvGrpSpPr>
        <p:grpSpPr>
          <a:xfrm>
            <a:off x="3102637" y="1435220"/>
            <a:ext cx="179700" cy="180900"/>
            <a:chOff x="3315025" y="-243525"/>
            <a:chExt cx="179700" cy="180900"/>
          </a:xfrm>
        </p:grpSpPr>
        <p:sp>
          <p:nvSpPr>
            <p:cNvPr id="584" name="Google Shape;584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586" name="Google Shape;586;p30"/>
          <p:cNvSpPr/>
          <p:nvPr/>
        </p:nvSpPr>
        <p:spPr>
          <a:xfrm>
            <a:off x="1970788" y="210971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● 이용 안내</a:t>
            </a:r>
            <a:endParaRPr sz="600"/>
          </a:p>
        </p:txBody>
      </p:sp>
      <p:sp>
        <p:nvSpPr>
          <p:cNvPr id="587" name="Google Shape;587;p30"/>
          <p:cNvSpPr/>
          <p:nvPr/>
        </p:nvSpPr>
        <p:spPr>
          <a:xfrm>
            <a:off x="2144438" y="2267738"/>
            <a:ext cx="800700" cy="154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고객 문의</a:t>
            </a:r>
            <a:endParaRPr sz="600"/>
          </a:p>
        </p:txBody>
      </p:sp>
      <p:grpSp>
        <p:nvGrpSpPr>
          <p:cNvPr id="588" name="Google Shape;588;p30"/>
          <p:cNvGrpSpPr/>
          <p:nvPr/>
        </p:nvGrpSpPr>
        <p:grpSpPr>
          <a:xfrm>
            <a:off x="2458088" y="2110069"/>
            <a:ext cx="179700" cy="180900"/>
            <a:chOff x="3315025" y="-243525"/>
            <a:chExt cx="179700" cy="180900"/>
          </a:xfrm>
        </p:grpSpPr>
        <p:sp>
          <p:nvSpPr>
            <p:cNvPr id="589" name="Google Shape;589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591" name="Google Shape;591;p30"/>
          <p:cNvGrpSpPr/>
          <p:nvPr/>
        </p:nvGrpSpPr>
        <p:grpSpPr>
          <a:xfrm>
            <a:off x="1747587" y="1185220"/>
            <a:ext cx="179700" cy="180900"/>
            <a:chOff x="3315025" y="-243525"/>
            <a:chExt cx="179700" cy="180900"/>
          </a:xfrm>
        </p:grpSpPr>
        <p:sp>
          <p:nvSpPr>
            <p:cNvPr id="592" name="Google Shape;592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594" name="Google Shape;594;p30"/>
          <p:cNvSpPr/>
          <p:nvPr/>
        </p:nvSpPr>
        <p:spPr>
          <a:xfrm>
            <a:off x="1954117" y="146987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5" name="Google Shape;595;p30"/>
          <p:cNvSpPr/>
          <p:nvPr/>
        </p:nvSpPr>
        <p:spPr>
          <a:xfrm>
            <a:off x="3326163" y="3672413"/>
            <a:ext cx="2207700" cy="117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30"/>
          <p:cNvSpPr/>
          <p:nvPr/>
        </p:nvSpPr>
        <p:spPr>
          <a:xfrm>
            <a:off x="3380536" y="3708313"/>
            <a:ext cx="6849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닉네임 변경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30"/>
          <p:cNvSpPr/>
          <p:nvPr/>
        </p:nvSpPr>
        <p:spPr>
          <a:xfrm>
            <a:off x="3686213" y="3985399"/>
            <a:ext cx="1487700" cy="1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변경할 닉네임</a:t>
            </a:r>
            <a:endParaRPr sz="800"/>
          </a:p>
        </p:txBody>
      </p:sp>
      <p:sp>
        <p:nvSpPr>
          <p:cNvPr id="598" name="Google Shape;598;p30"/>
          <p:cNvSpPr/>
          <p:nvPr/>
        </p:nvSpPr>
        <p:spPr>
          <a:xfrm>
            <a:off x="3686164" y="4223288"/>
            <a:ext cx="14877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글자 수 제한 최대 8자 (특수 문자 사용 불가) 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9" name="Google Shape;599;p30"/>
          <p:cNvPicPr preferRelativeResize="0"/>
          <p:nvPr/>
        </p:nvPicPr>
        <p:blipFill rotWithShape="1">
          <a:blip r:embed="rId3">
            <a:alphaModFix/>
          </a:blip>
          <a:srcRect l="34663" t="62736" r="34647" b="27284"/>
          <a:stretch/>
        </p:blipFill>
        <p:spPr>
          <a:xfrm>
            <a:off x="3816263" y="4505125"/>
            <a:ext cx="12705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0"/>
          <p:cNvSpPr/>
          <p:nvPr/>
        </p:nvSpPr>
        <p:spPr>
          <a:xfrm>
            <a:off x="3856663" y="4571225"/>
            <a:ext cx="451500" cy="154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   300</a:t>
            </a:r>
            <a:endParaRPr sz="600"/>
          </a:p>
        </p:txBody>
      </p:sp>
      <p:pic>
        <p:nvPicPr>
          <p:cNvPr id="601" name="Google Shape;6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6495" y="4602128"/>
            <a:ext cx="86431" cy="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0"/>
          <p:cNvSpPr/>
          <p:nvPr/>
        </p:nvSpPr>
        <p:spPr>
          <a:xfrm>
            <a:off x="2204600" y="1469875"/>
            <a:ext cx="201000" cy="120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변경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30"/>
          <p:cNvSpPr/>
          <p:nvPr/>
        </p:nvSpPr>
        <p:spPr>
          <a:xfrm>
            <a:off x="253138" y="3672413"/>
            <a:ext cx="2207700" cy="117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4" name="Google Shape;604;p30"/>
          <p:cNvSpPr/>
          <p:nvPr/>
        </p:nvSpPr>
        <p:spPr>
          <a:xfrm>
            <a:off x="307497" y="3708325"/>
            <a:ext cx="8625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프로필 아이콘 변경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5" name="Google Shape;605;p30"/>
          <p:cNvPicPr preferRelativeResize="0"/>
          <p:nvPr/>
        </p:nvPicPr>
        <p:blipFill rotWithShape="1">
          <a:blip r:embed="rId3">
            <a:alphaModFix/>
          </a:blip>
          <a:srcRect l="34663" t="62736" r="34647" b="27284"/>
          <a:stretch/>
        </p:blipFill>
        <p:spPr>
          <a:xfrm>
            <a:off x="743238" y="4505125"/>
            <a:ext cx="12705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0"/>
          <p:cNvSpPr/>
          <p:nvPr/>
        </p:nvSpPr>
        <p:spPr>
          <a:xfrm>
            <a:off x="349025" y="3862775"/>
            <a:ext cx="2024400" cy="618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30"/>
          <p:cNvSpPr/>
          <p:nvPr/>
        </p:nvSpPr>
        <p:spPr>
          <a:xfrm>
            <a:off x="419141" y="3926450"/>
            <a:ext cx="306900" cy="289800"/>
          </a:xfrm>
          <a:prstGeom prst="rect">
            <a:avLst/>
          </a:prstGeom>
          <a:solidFill>
            <a:srgbClr val="B7B7B7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8" name="Google Shape;608;p30"/>
          <p:cNvSpPr/>
          <p:nvPr/>
        </p:nvSpPr>
        <p:spPr>
          <a:xfrm>
            <a:off x="792739" y="3926450"/>
            <a:ext cx="306900" cy="289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9" name="Google Shape;6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591" y="3940735"/>
            <a:ext cx="174330" cy="1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0"/>
          <p:cNvSpPr/>
          <p:nvPr/>
        </p:nvSpPr>
        <p:spPr>
          <a:xfrm>
            <a:off x="1166338" y="3926450"/>
            <a:ext cx="306900" cy="289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1" name="Google Shape;6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0189" y="3940735"/>
            <a:ext cx="174330" cy="1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0"/>
          <p:cNvSpPr/>
          <p:nvPr/>
        </p:nvSpPr>
        <p:spPr>
          <a:xfrm>
            <a:off x="1542348" y="3926450"/>
            <a:ext cx="306900" cy="289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3" name="Google Shape;61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200" y="3940735"/>
            <a:ext cx="174330" cy="1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0"/>
          <p:cNvSpPr/>
          <p:nvPr/>
        </p:nvSpPr>
        <p:spPr>
          <a:xfrm>
            <a:off x="1909219" y="3926450"/>
            <a:ext cx="306900" cy="289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5" name="Google Shape;6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071" y="3940735"/>
            <a:ext cx="174330" cy="1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0"/>
          <p:cNvSpPr/>
          <p:nvPr/>
        </p:nvSpPr>
        <p:spPr>
          <a:xfrm>
            <a:off x="419150" y="4281471"/>
            <a:ext cx="30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7" name="Google Shape;617;p30"/>
          <p:cNvSpPr/>
          <p:nvPr/>
        </p:nvSpPr>
        <p:spPr>
          <a:xfrm>
            <a:off x="792748" y="4281471"/>
            <a:ext cx="30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30"/>
          <p:cNvSpPr/>
          <p:nvPr/>
        </p:nvSpPr>
        <p:spPr>
          <a:xfrm>
            <a:off x="1166345" y="4281471"/>
            <a:ext cx="30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9" name="Google Shape;619;p30"/>
          <p:cNvSpPr/>
          <p:nvPr/>
        </p:nvSpPr>
        <p:spPr>
          <a:xfrm>
            <a:off x="1542355" y="4281471"/>
            <a:ext cx="30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1909226" y="4281471"/>
            <a:ext cx="30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1" name="Google Shape;621;p30"/>
          <p:cNvSpPr/>
          <p:nvPr/>
        </p:nvSpPr>
        <p:spPr>
          <a:xfrm>
            <a:off x="2304050" y="3926444"/>
            <a:ext cx="38700" cy="514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0"/>
          <p:cNvSpPr/>
          <p:nvPr/>
        </p:nvSpPr>
        <p:spPr>
          <a:xfrm>
            <a:off x="2304050" y="3955908"/>
            <a:ext cx="38700" cy="8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3" name="Google Shape;623;p30"/>
          <p:cNvPicPr preferRelativeResize="0"/>
          <p:nvPr/>
        </p:nvPicPr>
        <p:blipFill rotWithShape="1">
          <a:blip r:embed="rId3">
            <a:alphaModFix/>
          </a:blip>
          <a:srcRect l="51443" t="62736" r="34648" b="27284"/>
          <a:stretch/>
        </p:blipFill>
        <p:spPr>
          <a:xfrm>
            <a:off x="2636406" y="2610300"/>
            <a:ext cx="575775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0"/>
          <p:cNvSpPr/>
          <p:nvPr/>
        </p:nvSpPr>
        <p:spPr>
          <a:xfrm>
            <a:off x="3863600" y="1496031"/>
            <a:ext cx="38700" cy="994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0"/>
          <p:cNvSpPr/>
          <p:nvPr/>
        </p:nvSpPr>
        <p:spPr>
          <a:xfrm>
            <a:off x="3863600" y="1525422"/>
            <a:ext cx="38700" cy="67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0"/>
          <p:cNvSpPr/>
          <p:nvPr/>
        </p:nvSpPr>
        <p:spPr>
          <a:xfrm>
            <a:off x="792738" y="4545000"/>
            <a:ext cx="451500" cy="154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변경</a:t>
            </a:r>
            <a:endParaRPr sz="600"/>
          </a:p>
        </p:txBody>
      </p:sp>
      <p:grpSp>
        <p:nvGrpSpPr>
          <p:cNvPr id="627" name="Google Shape;627;p30"/>
          <p:cNvGrpSpPr/>
          <p:nvPr/>
        </p:nvGrpSpPr>
        <p:grpSpPr>
          <a:xfrm>
            <a:off x="1895362" y="1556732"/>
            <a:ext cx="179700" cy="180900"/>
            <a:chOff x="3315025" y="-243525"/>
            <a:chExt cx="179700" cy="180900"/>
          </a:xfrm>
        </p:grpSpPr>
        <p:sp>
          <p:nvSpPr>
            <p:cNvPr id="628" name="Google Shape;628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3636037" y="1816220"/>
            <a:ext cx="179700" cy="180900"/>
            <a:chOff x="3315025" y="-243525"/>
            <a:chExt cx="179700" cy="180900"/>
          </a:xfrm>
        </p:grpSpPr>
        <p:sp>
          <p:nvSpPr>
            <p:cNvPr id="631" name="Google Shape;631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cxnSp>
        <p:nvCxnSpPr>
          <p:cNvPr id="633" name="Google Shape;633;p30"/>
          <p:cNvCxnSpPr>
            <a:stCxn id="602" idx="1"/>
            <a:endCxn id="603" idx="0"/>
          </p:cNvCxnSpPr>
          <p:nvPr/>
        </p:nvCxnSpPr>
        <p:spPr>
          <a:xfrm flipH="1">
            <a:off x="1357100" y="1530175"/>
            <a:ext cx="847500" cy="21423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34" name="Google Shape;634;p30"/>
          <p:cNvCxnSpPr>
            <a:stCxn id="581" idx="3"/>
            <a:endCxn id="595" idx="0"/>
          </p:cNvCxnSpPr>
          <p:nvPr/>
        </p:nvCxnSpPr>
        <p:spPr>
          <a:xfrm>
            <a:off x="3835375" y="1530175"/>
            <a:ext cx="594600" cy="21423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5" name="Google Shape;635;p30"/>
          <p:cNvSpPr/>
          <p:nvPr/>
        </p:nvSpPr>
        <p:spPr>
          <a:xfrm>
            <a:off x="2441375" y="1635850"/>
            <a:ext cx="953700" cy="1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CS20200803_001</a:t>
            </a:r>
            <a:endParaRPr sz="600"/>
          </a:p>
        </p:txBody>
      </p:sp>
      <p:sp>
        <p:nvSpPr>
          <p:cNvPr id="636" name="Google Shape;636;p30"/>
          <p:cNvSpPr/>
          <p:nvPr/>
        </p:nvSpPr>
        <p:spPr>
          <a:xfrm>
            <a:off x="3279125" y="1635850"/>
            <a:ext cx="548700" cy="12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계정 코드</a:t>
            </a:r>
            <a:endParaRPr sz="500"/>
          </a:p>
        </p:txBody>
      </p:sp>
      <p:sp>
        <p:nvSpPr>
          <p:cNvPr id="637" name="Google Shape;637;p30"/>
          <p:cNvSpPr/>
          <p:nvPr/>
        </p:nvSpPr>
        <p:spPr>
          <a:xfrm>
            <a:off x="3020463" y="2267738"/>
            <a:ext cx="800700" cy="154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서비스 약관</a:t>
            </a:r>
            <a:endParaRPr sz="600"/>
          </a:p>
        </p:txBody>
      </p:sp>
      <p:grpSp>
        <p:nvGrpSpPr>
          <p:cNvPr id="638" name="Google Shape;638;p30"/>
          <p:cNvGrpSpPr/>
          <p:nvPr/>
        </p:nvGrpSpPr>
        <p:grpSpPr>
          <a:xfrm>
            <a:off x="3326172" y="3687169"/>
            <a:ext cx="371400" cy="105944"/>
            <a:chOff x="3316109" y="-205475"/>
            <a:chExt cx="371400" cy="105944"/>
          </a:xfrm>
        </p:grpSpPr>
        <p:sp>
          <p:nvSpPr>
            <p:cNvPr id="639" name="Google Shape;639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 txBox="1"/>
            <p:nvPr/>
          </p:nvSpPr>
          <p:spPr>
            <a:xfrm>
              <a:off x="3316109" y="-185031"/>
              <a:ext cx="371400" cy="8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641" name="Google Shape;641;p30"/>
          <p:cNvGrpSpPr/>
          <p:nvPr/>
        </p:nvGrpSpPr>
        <p:grpSpPr>
          <a:xfrm>
            <a:off x="169313" y="3717019"/>
            <a:ext cx="179700" cy="180900"/>
            <a:chOff x="3315025" y="-243525"/>
            <a:chExt cx="179700" cy="180900"/>
          </a:xfrm>
        </p:grpSpPr>
        <p:sp>
          <p:nvSpPr>
            <p:cNvPr id="642" name="Google Shape;642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644" name="Google Shape;644;p30"/>
          <p:cNvGrpSpPr/>
          <p:nvPr/>
        </p:nvGrpSpPr>
        <p:grpSpPr>
          <a:xfrm>
            <a:off x="2416837" y="1587620"/>
            <a:ext cx="179700" cy="180900"/>
            <a:chOff x="3315025" y="-243525"/>
            <a:chExt cx="179700" cy="180900"/>
          </a:xfrm>
        </p:grpSpPr>
        <p:sp>
          <p:nvSpPr>
            <p:cNvPr id="645" name="Google Shape;645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647" name="Google Shape;647;p30"/>
          <p:cNvGrpSpPr/>
          <p:nvPr/>
        </p:nvGrpSpPr>
        <p:grpSpPr>
          <a:xfrm>
            <a:off x="2340637" y="1816220"/>
            <a:ext cx="179700" cy="180900"/>
            <a:chOff x="3315025" y="-243525"/>
            <a:chExt cx="179700" cy="180900"/>
          </a:xfrm>
        </p:grpSpPr>
        <p:sp>
          <p:nvSpPr>
            <p:cNvPr id="648" name="Google Shape;648;p3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650" name="Google Shape;650;p30"/>
          <p:cNvSpPr/>
          <p:nvPr/>
        </p:nvSpPr>
        <p:spPr>
          <a:xfrm>
            <a:off x="2092700" y="2538200"/>
            <a:ext cx="1676700" cy="33600"/>
          </a:xfrm>
          <a:prstGeom prst="rect">
            <a:avLst/>
          </a:prstGeom>
          <a:solidFill>
            <a:srgbClr val="B7B7B7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935349"/>
            <a:ext cx="4139951" cy="23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3325" y="944200"/>
            <a:ext cx="4139949" cy="2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1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1-2.플레이어 정보 팝업 - 플레이어 계정 팝업</a:t>
            </a:r>
            <a:endParaRPr/>
          </a:p>
        </p:txBody>
      </p:sp>
      <p:sp>
        <p:nvSpPr>
          <p:cNvPr id="658" name="Google Shape;658;p31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계정 관련 팝업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옵션 팝업 창 응용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 문의 팝업의 경우 이메일 쓰기 화면으로 바로 이동할 것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약관 관련 버튼 터치 시 본 문서의 10P 연출을 참고하여 팝업 창 출력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고객 문의 팝업 창 (뒤로 가기 아이콘 눌러서 닫기)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서비스 약관 팝업 창 (화면 아무 곳이나 눌러서 닫기)</a:t>
            </a:r>
            <a:endParaRPr b="0"/>
          </a:p>
        </p:txBody>
      </p:sp>
      <p:sp>
        <p:nvSpPr>
          <p:cNvPr id="659" name="Google Shape;659;p31"/>
          <p:cNvSpPr/>
          <p:nvPr/>
        </p:nvSpPr>
        <p:spPr>
          <a:xfrm>
            <a:off x="1827200" y="1241100"/>
            <a:ext cx="2207700" cy="170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31"/>
          <p:cNvSpPr/>
          <p:nvPr/>
        </p:nvSpPr>
        <p:spPr>
          <a:xfrm>
            <a:off x="1881574" y="1239275"/>
            <a:ext cx="6849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계정 및 데이터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1" name="Google Shape;661;p31"/>
          <p:cNvSpPr/>
          <p:nvPr/>
        </p:nvSpPr>
        <p:spPr>
          <a:xfrm>
            <a:off x="1912100" y="1423050"/>
            <a:ext cx="2024400" cy="1148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2" name="Google Shape;662;p31"/>
          <p:cNvSpPr/>
          <p:nvPr/>
        </p:nvSpPr>
        <p:spPr>
          <a:xfrm>
            <a:off x="2448925" y="180181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● 연결 계정</a:t>
            </a:r>
            <a:endParaRPr sz="600"/>
          </a:p>
        </p:txBody>
      </p:sp>
      <p:sp>
        <p:nvSpPr>
          <p:cNvPr id="663" name="Google Shape;663;p31"/>
          <p:cNvSpPr/>
          <p:nvPr/>
        </p:nvSpPr>
        <p:spPr>
          <a:xfrm>
            <a:off x="2460850" y="1930138"/>
            <a:ext cx="1329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puzzlespace@puzzle.com</a:t>
            </a:r>
            <a:endParaRPr sz="600"/>
          </a:p>
        </p:txBody>
      </p:sp>
      <p:sp>
        <p:nvSpPr>
          <p:cNvPr id="664" name="Google Shape;664;p31"/>
          <p:cNvSpPr/>
          <p:nvPr/>
        </p:nvSpPr>
        <p:spPr>
          <a:xfrm>
            <a:off x="2448925" y="1469875"/>
            <a:ext cx="953700" cy="1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바보프랑켄슈타인</a:t>
            </a:r>
            <a:endParaRPr sz="600"/>
          </a:p>
        </p:txBody>
      </p:sp>
      <p:sp>
        <p:nvSpPr>
          <p:cNvPr id="665" name="Google Shape;665;p31"/>
          <p:cNvSpPr/>
          <p:nvPr/>
        </p:nvSpPr>
        <p:spPr>
          <a:xfrm>
            <a:off x="3286675" y="1469875"/>
            <a:ext cx="548700" cy="12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닉네임 변경</a:t>
            </a:r>
            <a:endParaRPr sz="500"/>
          </a:p>
        </p:txBody>
      </p:sp>
      <p:sp>
        <p:nvSpPr>
          <p:cNvPr id="666" name="Google Shape;666;p31"/>
          <p:cNvSpPr/>
          <p:nvPr/>
        </p:nvSpPr>
        <p:spPr>
          <a:xfrm>
            <a:off x="2979250" y="1801817"/>
            <a:ext cx="491700" cy="9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667" name="Google Shape;667;p31"/>
          <p:cNvSpPr/>
          <p:nvPr/>
        </p:nvSpPr>
        <p:spPr>
          <a:xfrm>
            <a:off x="1970788" y="210971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● 이용 안내</a:t>
            </a:r>
            <a:endParaRPr sz="600"/>
          </a:p>
        </p:txBody>
      </p:sp>
      <p:sp>
        <p:nvSpPr>
          <p:cNvPr id="668" name="Google Shape;668;p31"/>
          <p:cNvSpPr/>
          <p:nvPr/>
        </p:nvSpPr>
        <p:spPr>
          <a:xfrm>
            <a:off x="2144438" y="2267738"/>
            <a:ext cx="800700" cy="154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고객 문의</a:t>
            </a:r>
            <a:endParaRPr sz="600"/>
          </a:p>
        </p:txBody>
      </p:sp>
      <p:grpSp>
        <p:nvGrpSpPr>
          <p:cNvPr id="669" name="Google Shape;669;p31"/>
          <p:cNvGrpSpPr/>
          <p:nvPr/>
        </p:nvGrpSpPr>
        <p:grpSpPr>
          <a:xfrm>
            <a:off x="909387" y="3852220"/>
            <a:ext cx="179700" cy="180900"/>
            <a:chOff x="3315025" y="-243525"/>
            <a:chExt cx="179700" cy="180900"/>
          </a:xfrm>
        </p:grpSpPr>
        <p:sp>
          <p:nvSpPr>
            <p:cNvPr id="670" name="Google Shape;670;p3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672" name="Google Shape;672;p31"/>
          <p:cNvSpPr/>
          <p:nvPr/>
        </p:nvSpPr>
        <p:spPr>
          <a:xfrm>
            <a:off x="1954117" y="146987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3" name="Google Shape;673;p31"/>
          <p:cNvSpPr/>
          <p:nvPr/>
        </p:nvSpPr>
        <p:spPr>
          <a:xfrm>
            <a:off x="2204600" y="1469875"/>
            <a:ext cx="201000" cy="120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변경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4" name="Google Shape;674;p31"/>
          <p:cNvPicPr preferRelativeResize="0"/>
          <p:nvPr/>
        </p:nvPicPr>
        <p:blipFill rotWithShape="1">
          <a:blip r:embed="rId3">
            <a:alphaModFix/>
          </a:blip>
          <a:srcRect l="51443" t="62736" r="34648" b="27284"/>
          <a:stretch/>
        </p:blipFill>
        <p:spPr>
          <a:xfrm>
            <a:off x="2636406" y="2610300"/>
            <a:ext cx="575775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1"/>
          <p:cNvSpPr/>
          <p:nvPr/>
        </p:nvSpPr>
        <p:spPr>
          <a:xfrm>
            <a:off x="3863600" y="1496031"/>
            <a:ext cx="38700" cy="994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1"/>
          <p:cNvSpPr/>
          <p:nvPr/>
        </p:nvSpPr>
        <p:spPr>
          <a:xfrm>
            <a:off x="3863600" y="1525422"/>
            <a:ext cx="38700" cy="67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1"/>
          <p:cNvSpPr/>
          <p:nvPr/>
        </p:nvSpPr>
        <p:spPr>
          <a:xfrm>
            <a:off x="2441375" y="1635850"/>
            <a:ext cx="953700" cy="1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CS20200803_001</a:t>
            </a:r>
            <a:endParaRPr sz="600"/>
          </a:p>
        </p:txBody>
      </p:sp>
      <p:sp>
        <p:nvSpPr>
          <p:cNvPr id="678" name="Google Shape;678;p31"/>
          <p:cNvSpPr/>
          <p:nvPr/>
        </p:nvSpPr>
        <p:spPr>
          <a:xfrm>
            <a:off x="3279125" y="1635850"/>
            <a:ext cx="548700" cy="12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계정 코드</a:t>
            </a:r>
            <a:endParaRPr sz="500"/>
          </a:p>
        </p:txBody>
      </p:sp>
      <p:sp>
        <p:nvSpPr>
          <p:cNvPr id="679" name="Google Shape;679;p31"/>
          <p:cNvSpPr/>
          <p:nvPr/>
        </p:nvSpPr>
        <p:spPr>
          <a:xfrm>
            <a:off x="3020463" y="2267738"/>
            <a:ext cx="800700" cy="154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서비스 약관</a:t>
            </a:r>
            <a:endParaRPr sz="600"/>
          </a:p>
        </p:txBody>
      </p:sp>
      <p:sp>
        <p:nvSpPr>
          <p:cNvPr id="680" name="Google Shape;680;p31"/>
          <p:cNvSpPr/>
          <p:nvPr/>
        </p:nvSpPr>
        <p:spPr>
          <a:xfrm>
            <a:off x="2092700" y="2538200"/>
            <a:ext cx="1676700" cy="33600"/>
          </a:xfrm>
          <a:prstGeom prst="rect">
            <a:avLst/>
          </a:prstGeom>
          <a:solidFill>
            <a:srgbClr val="B7B7B7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681" name="Google Shape;681;p31"/>
          <p:cNvSpPr/>
          <p:nvPr/>
        </p:nvSpPr>
        <p:spPr>
          <a:xfrm>
            <a:off x="3821175" y="3548525"/>
            <a:ext cx="903900" cy="768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이용약관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2" name="Google Shape;682;p31"/>
          <p:cNvSpPr/>
          <p:nvPr/>
        </p:nvSpPr>
        <p:spPr>
          <a:xfrm>
            <a:off x="4724950" y="3548525"/>
            <a:ext cx="903900" cy="768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개인정보 처리방침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3" name="Google Shape;683;p31"/>
          <p:cNvSpPr/>
          <p:nvPr/>
        </p:nvSpPr>
        <p:spPr>
          <a:xfrm>
            <a:off x="4483936" y="4126753"/>
            <a:ext cx="170100" cy="141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V</a:t>
            </a:r>
            <a:endParaRPr sz="500"/>
          </a:p>
        </p:txBody>
      </p:sp>
      <p:sp>
        <p:nvSpPr>
          <p:cNvPr id="684" name="Google Shape;684;p31"/>
          <p:cNvSpPr/>
          <p:nvPr/>
        </p:nvSpPr>
        <p:spPr>
          <a:xfrm>
            <a:off x="5316159" y="4126753"/>
            <a:ext cx="170100" cy="141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V</a:t>
            </a:r>
            <a:endParaRPr sz="500"/>
          </a:p>
        </p:txBody>
      </p:sp>
      <p:sp>
        <p:nvSpPr>
          <p:cNvPr id="685" name="Google Shape;685;p31"/>
          <p:cNvSpPr/>
          <p:nvPr/>
        </p:nvSpPr>
        <p:spPr>
          <a:xfrm>
            <a:off x="3851488" y="3669060"/>
            <a:ext cx="843300" cy="42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스크롤 가능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4755206" y="3669060"/>
            <a:ext cx="843300" cy="42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스크롤 가능</a:t>
            </a:r>
            <a:endParaRPr sz="1200"/>
          </a:p>
        </p:txBody>
      </p:sp>
      <p:cxnSp>
        <p:nvCxnSpPr>
          <p:cNvPr id="687" name="Google Shape;687;p31"/>
          <p:cNvCxnSpPr>
            <a:stCxn id="679" idx="3"/>
            <a:endCxn id="682" idx="0"/>
          </p:cNvCxnSpPr>
          <p:nvPr/>
        </p:nvCxnSpPr>
        <p:spPr>
          <a:xfrm>
            <a:off x="3821163" y="2344838"/>
            <a:ext cx="1355700" cy="12036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88" name="Google Shape;688;p31"/>
          <p:cNvGrpSpPr/>
          <p:nvPr/>
        </p:nvGrpSpPr>
        <p:grpSpPr>
          <a:xfrm>
            <a:off x="3712237" y="3492620"/>
            <a:ext cx="179700" cy="180900"/>
            <a:chOff x="3315025" y="-243525"/>
            <a:chExt cx="179700" cy="180900"/>
          </a:xfrm>
        </p:grpSpPr>
        <p:sp>
          <p:nvSpPr>
            <p:cNvPr id="689" name="Google Shape;689;p3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cxnSp>
        <p:nvCxnSpPr>
          <p:cNvPr id="691" name="Google Shape;691;p31"/>
          <p:cNvCxnSpPr>
            <a:stCxn id="668" idx="1"/>
            <a:endCxn id="692" idx="1"/>
          </p:cNvCxnSpPr>
          <p:nvPr/>
        </p:nvCxnSpPr>
        <p:spPr>
          <a:xfrm flipH="1">
            <a:off x="1104638" y="2344838"/>
            <a:ext cx="1039800" cy="1676400"/>
          </a:xfrm>
          <a:prstGeom prst="bentConnector3">
            <a:avLst>
              <a:gd name="adj1" fmla="val 12289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2" name="Google Shape;692;p31"/>
          <p:cNvSpPr/>
          <p:nvPr/>
        </p:nvSpPr>
        <p:spPr>
          <a:xfrm>
            <a:off x="1104700" y="3922075"/>
            <a:ext cx="1461900" cy="1983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구글 폼 (프랑켄슈타인 참고)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25" y="935349"/>
            <a:ext cx="4139951" cy="23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3325" y="944200"/>
            <a:ext cx="4139949" cy="2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2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1-2.플레이어 정보 팝업 - 플레이어 계정 팝업</a:t>
            </a:r>
            <a:endParaRPr/>
          </a:p>
        </p:txBody>
      </p:sp>
      <p:sp>
        <p:nvSpPr>
          <p:cNvPr id="700" name="Google Shape;700;p32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플레이어 계정 관련 팝업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옵션 팝업 창 응용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 약관 관련 버튼 터치 시 본 문서의 10P 연출을 참고하여 팝업 창 출력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계정 삭제 버튼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주의 사항 알림 팝업 창 </a:t>
            </a:r>
            <a:endParaRPr b="0"/>
          </a:p>
        </p:txBody>
      </p:sp>
      <p:sp>
        <p:nvSpPr>
          <p:cNvPr id="701" name="Google Shape;701;p32"/>
          <p:cNvSpPr/>
          <p:nvPr/>
        </p:nvSpPr>
        <p:spPr>
          <a:xfrm>
            <a:off x="1827200" y="1241100"/>
            <a:ext cx="2207700" cy="170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2" name="Google Shape;702;p32"/>
          <p:cNvSpPr/>
          <p:nvPr/>
        </p:nvSpPr>
        <p:spPr>
          <a:xfrm>
            <a:off x="210200" y="3452563"/>
            <a:ext cx="22077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1881574" y="1239275"/>
            <a:ext cx="6849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계정 및 데이터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4" name="Google Shape;704;p32"/>
          <p:cNvSpPr/>
          <p:nvPr/>
        </p:nvSpPr>
        <p:spPr>
          <a:xfrm>
            <a:off x="1912100" y="1423050"/>
            <a:ext cx="2024400" cy="1148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5" name="Google Shape;705;p32"/>
          <p:cNvSpPr/>
          <p:nvPr/>
        </p:nvSpPr>
        <p:spPr>
          <a:xfrm>
            <a:off x="2448925" y="180181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● 연결 계정</a:t>
            </a:r>
            <a:endParaRPr sz="600"/>
          </a:p>
        </p:txBody>
      </p:sp>
      <p:sp>
        <p:nvSpPr>
          <p:cNvPr id="706" name="Google Shape;706;p32"/>
          <p:cNvSpPr/>
          <p:nvPr/>
        </p:nvSpPr>
        <p:spPr>
          <a:xfrm>
            <a:off x="2460850" y="1930138"/>
            <a:ext cx="13293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puzzlespace@puzzle.com</a:t>
            </a:r>
            <a:endParaRPr sz="600"/>
          </a:p>
        </p:txBody>
      </p:sp>
      <p:sp>
        <p:nvSpPr>
          <p:cNvPr id="707" name="Google Shape;707;p32"/>
          <p:cNvSpPr/>
          <p:nvPr/>
        </p:nvSpPr>
        <p:spPr>
          <a:xfrm>
            <a:off x="2448925" y="1469875"/>
            <a:ext cx="953700" cy="1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바보프랑켄슈타인</a:t>
            </a:r>
            <a:endParaRPr sz="600"/>
          </a:p>
        </p:txBody>
      </p:sp>
      <p:sp>
        <p:nvSpPr>
          <p:cNvPr id="708" name="Google Shape;708;p32"/>
          <p:cNvSpPr/>
          <p:nvPr/>
        </p:nvSpPr>
        <p:spPr>
          <a:xfrm>
            <a:off x="3286675" y="1469875"/>
            <a:ext cx="548700" cy="12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닉네임 변경</a:t>
            </a:r>
            <a:endParaRPr sz="500"/>
          </a:p>
        </p:txBody>
      </p:sp>
      <p:sp>
        <p:nvSpPr>
          <p:cNvPr id="709" name="Google Shape;709;p32"/>
          <p:cNvSpPr/>
          <p:nvPr/>
        </p:nvSpPr>
        <p:spPr>
          <a:xfrm>
            <a:off x="2979250" y="1801817"/>
            <a:ext cx="491700" cy="9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로그아웃</a:t>
            </a:r>
            <a:endParaRPr sz="600"/>
          </a:p>
        </p:txBody>
      </p:sp>
      <p:sp>
        <p:nvSpPr>
          <p:cNvPr id="710" name="Google Shape;710;p32"/>
          <p:cNvSpPr/>
          <p:nvPr/>
        </p:nvSpPr>
        <p:spPr>
          <a:xfrm>
            <a:off x="1970788" y="2109713"/>
            <a:ext cx="8007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● 이용 안내</a:t>
            </a:r>
            <a:endParaRPr sz="600"/>
          </a:p>
        </p:txBody>
      </p:sp>
      <p:sp>
        <p:nvSpPr>
          <p:cNvPr id="711" name="Google Shape;711;p32"/>
          <p:cNvSpPr/>
          <p:nvPr/>
        </p:nvSpPr>
        <p:spPr>
          <a:xfrm>
            <a:off x="2144438" y="2267738"/>
            <a:ext cx="800700" cy="154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고객 문의</a:t>
            </a:r>
            <a:endParaRPr sz="600"/>
          </a:p>
        </p:txBody>
      </p:sp>
      <p:cxnSp>
        <p:nvCxnSpPr>
          <p:cNvPr id="712" name="Google Shape;712;p32"/>
          <p:cNvCxnSpPr>
            <a:stCxn id="713" idx="1"/>
            <a:endCxn id="702" idx="0"/>
          </p:cNvCxnSpPr>
          <p:nvPr/>
        </p:nvCxnSpPr>
        <p:spPr>
          <a:xfrm flipH="1">
            <a:off x="1314200" y="2555000"/>
            <a:ext cx="778500" cy="8976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14" name="Google Shape;714;p32"/>
          <p:cNvSpPr/>
          <p:nvPr/>
        </p:nvSpPr>
        <p:spPr>
          <a:xfrm>
            <a:off x="1954117" y="146987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5" name="Google Shape;715;p32"/>
          <p:cNvSpPr/>
          <p:nvPr/>
        </p:nvSpPr>
        <p:spPr>
          <a:xfrm>
            <a:off x="2204600" y="1469875"/>
            <a:ext cx="201000" cy="120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변경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6" name="Google Shape;716;p32"/>
          <p:cNvPicPr preferRelativeResize="0"/>
          <p:nvPr/>
        </p:nvPicPr>
        <p:blipFill rotWithShape="1">
          <a:blip r:embed="rId3">
            <a:alphaModFix/>
          </a:blip>
          <a:srcRect l="51443" t="62736" r="34648" b="27284"/>
          <a:stretch/>
        </p:blipFill>
        <p:spPr>
          <a:xfrm>
            <a:off x="2636406" y="2610300"/>
            <a:ext cx="575775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2"/>
          <p:cNvSpPr/>
          <p:nvPr/>
        </p:nvSpPr>
        <p:spPr>
          <a:xfrm>
            <a:off x="3863600" y="1496031"/>
            <a:ext cx="38700" cy="9945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3863600" y="1525422"/>
            <a:ext cx="38700" cy="67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2441375" y="1635850"/>
            <a:ext cx="953700" cy="12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CS20200803_001</a:t>
            </a:r>
            <a:endParaRPr sz="600"/>
          </a:p>
        </p:txBody>
      </p:sp>
      <p:sp>
        <p:nvSpPr>
          <p:cNvPr id="720" name="Google Shape;720;p32"/>
          <p:cNvSpPr/>
          <p:nvPr/>
        </p:nvSpPr>
        <p:spPr>
          <a:xfrm>
            <a:off x="3279125" y="1635850"/>
            <a:ext cx="548700" cy="120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계정 코드</a:t>
            </a:r>
            <a:endParaRPr sz="500"/>
          </a:p>
        </p:txBody>
      </p:sp>
      <p:sp>
        <p:nvSpPr>
          <p:cNvPr id="721" name="Google Shape;721;p32"/>
          <p:cNvSpPr/>
          <p:nvPr/>
        </p:nvSpPr>
        <p:spPr>
          <a:xfrm>
            <a:off x="3020463" y="2267738"/>
            <a:ext cx="800700" cy="1542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이용 약관 관련</a:t>
            </a:r>
            <a:endParaRPr sz="600"/>
          </a:p>
        </p:txBody>
      </p:sp>
      <p:sp>
        <p:nvSpPr>
          <p:cNvPr id="722" name="Google Shape;722;p32"/>
          <p:cNvSpPr/>
          <p:nvPr/>
        </p:nvSpPr>
        <p:spPr>
          <a:xfrm>
            <a:off x="498914" y="3622463"/>
            <a:ext cx="1676700" cy="154200"/>
          </a:xfrm>
          <a:prstGeom prst="rect">
            <a:avLst/>
          </a:prstGeom>
          <a:solidFill>
            <a:srgbClr val="B7B7B7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</a:rPr>
              <a:t>계정 삭제</a:t>
            </a:r>
            <a:endParaRPr sz="600"/>
          </a:p>
        </p:txBody>
      </p:sp>
      <p:grpSp>
        <p:nvGrpSpPr>
          <p:cNvPr id="723" name="Google Shape;723;p32"/>
          <p:cNvGrpSpPr/>
          <p:nvPr/>
        </p:nvGrpSpPr>
        <p:grpSpPr>
          <a:xfrm>
            <a:off x="400688" y="3557082"/>
            <a:ext cx="179700" cy="180900"/>
            <a:chOff x="3315025" y="-243525"/>
            <a:chExt cx="179700" cy="180900"/>
          </a:xfrm>
        </p:grpSpPr>
        <p:sp>
          <p:nvSpPr>
            <p:cNvPr id="724" name="Google Shape;724;p3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726" name="Google Shape;726;p32"/>
          <p:cNvSpPr/>
          <p:nvPr/>
        </p:nvSpPr>
        <p:spPr>
          <a:xfrm>
            <a:off x="2669238" y="3431438"/>
            <a:ext cx="2207700" cy="117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7" name="Google Shape;727;p32"/>
          <p:cNvSpPr/>
          <p:nvPr/>
        </p:nvSpPr>
        <p:spPr>
          <a:xfrm>
            <a:off x="2723611" y="3467338"/>
            <a:ext cx="684900" cy="19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주의 사항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8" name="Google Shape;728;p32"/>
          <p:cNvSpPr/>
          <p:nvPr/>
        </p:nvSpPr>
        <p:spPr>
          <a:xfrm>
            <a:off x="2798825" y="3729150"/>
            <a:ext cx="1948500" cy="45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계정 삭제 시 플레이 정보(캐쉬, 보유 아이템 등)는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사라지며, 복구가 불가능합니다.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9" name="Google Shape;729;p32"/>
          <p:cNvPicPr preferRelativeResize="0"/>
          <p:nvPr/>
        </p:nvPicPr>
        <p:blipFill rotWithShape="1">
          <a:blip r:embed="rId3">
            <a:alphaModFix/>
          </a:blip>
          <a:srcRect l="34663" t="62736" r="34647" b="27284"/>
          <a:stretch/>
        </p:blipFill>
        <p:spPr>
          <a:xfrm>
            <a:off x="3159338" y="4264150"/>
            <a:ext cx="1270500" cy="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32"/>
          <p:cNvSpPr/>
          <p:nvPr/>
        </p:nvSpPr>
        <p:spPr>
          <a:xfrm>
            <a:off x="3199738" y="4330250"/>
            <a:ext cx="451500" cy="154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삭제</a:t>
            </a:r>
            <a:endParaRPr sz="600"/>
          </a:p>
        </p:txBody>
      </p:sp>
      <p:cxnSp>
        <p:nvCxnSpPr>
          <p:cNvPr id="731" name="Google Shape;731;p32"/>
          <p:cNvCxnSpPr>
            <a:stCxn id="722" idx="2"/>
            <a:endCxn id="726" idx="1"/>
          </p:cNvCxnSpPr>
          <p:nvPr/>
        </p:nvCxnSpPr>
        <p:spPr>
          <a:xfrm rot="-5400000" flipH="1">
            <a:off x="1882664" y="3231263"/>
            <a:ext cx="241200" cy="13320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32" name="Google Shape;732;p32"/>
          <p:cNvSpPr/>
          <p:nvPr/>
        </p:nvSpPr>
        <p:spPr>
          <a:xfrm>
            <a:off x="3919638" y="4330250"/>
            <a:ext cx="451500" cy="154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취소</a:t>
            </a:r>
            <a:endParaRPr sz="600"/>
          </a:p>
        </p:txBody>
      </p:sp>
      <p:sp>
        <p:nvSpPr>
          <p:cNvPr id="713" name="Google Shape;713;p32"/>
          <p:cNvSpPr/>
          <p:nvPr/>
        </p:nvSpPr>
        <p:spPr>
          <a:xfrm>
            <a:off x="2092700" y="2538200"/>
            <a:ext cx="1676700" cy="33600"/>
          </a:xfrm>
          <a:prstGeom prst="rect">
            <a:avLst/>
          </a:prstGeom>
          <a:solidFill>
            <a:srgbClr val="B7B7B7"/>
          </a:solidFill>
          <a:ln>
            <a:noFill/>
          </a:ln>
          <a:effectLst>
            <a:outerShdw blurRad="57150" dist="9525" dir="7560000" algn="bl" rotWithShape="0">
              <a:srgbClr val="000000">
                <a:alpha val="4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grpSp>
        <p:nvGrpSpPr>
          <p:cNvPr id="733" name="Google Shape;733;p32"/>
          <p:cNvGrpSpPr/>
          <p:nvPr/>
        </p:nvGrpSpPr>
        <p:grpSpPr>
          <a:xfrm>
            <a:off x="2686688" y="3480882"/>
            <a:ext cx="179700" cy="180900"/>
            <a:chOff x="3315025" y="-243525"/>
            <a:chExt cx="179700" cy="180900"/>
          </a:xfrm>
        </p:grpSpPr>
        <p:sp>
          <p:nvSpPr>
            <p:cNvPr id="734" name="Google Shape;734;p3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/>
          <p:nvPr/>
        </p:nvSpPr>
        <p:spPr>
          <a:xfrm>
            <a:off x="1049650" y="3238025"/>
            <a:ext cx="2062800" cy="140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1" name="Google Shape;741;p33"/>
          <p:cNvSpPr/>
          <p:nvPr/>
        </p:nvSpPr>
        <p:spPr>
          <a:xfrm>
            <a:off x="1049650" y="3238023"/>
            <a:ext cx="2062800" cy="1169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2" name="Google Shape;742;p33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1-2.플레이어 정보 팝업 - 추가 팝업 (닉네임 변경 / 플레이어 프로필 이미지 변경)</a:t>
            </a:r>
            <a:endParaRPr/>
          </a:p>
        </p:txBody>
      </p:sp>
      <p:sp>
        <p:nvSpPr>
          <p:cNvPr id="743" name="Google Shape;743;p33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닉네임 변경 팝업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변경할 ID 입력창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  - 해당 창에 변경을 원하는 아이디 입력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  - 변경 버튼을 누르면 비용 차감 후 변경된 내용 적용 / 팝업 창 닫힘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취소 버튼</a:t>
            </a:r>
            <a:r>
              <a:rPr lang="ko">
                <a:solidFill>
                  <a:schemeClr val="dk1"/>
                </a:solidFill>
              </a:rPr>
              <a:t> : </a:t>
            </a:r>
            <a:r>
              <a:rPr lang="ko" b="0">
                <a:solidFill>
                  <a:schemeClr val="dk1"/>
                </a:solidFill>
              </a:rPr>
              <a:t>현재 팝업창 닫음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변경 버튼 : </a:t>
            </a:r>
            <a:r>
              <a:rPr lang="ko" b="0"/>
              <a:t>변경비용 차감 후 내용 적용 -&gt; 팝업 창 닫음</a:t>
            </a:r>
            <a:endParaRPr b="0"/>
          </a:p>
        </p:txBody>
      </p:sp>
      <p:sp>
        <p:nvSpPr>
          <p:cNvPr id="744" name="Google Shape;744;p33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④플레이어 프로필 이미지 변경 팝업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플레이어 프로필 이미지를 변경할 수 있는 팝업 창 표시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⑤프로필 이미지 선택 목록 상태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Ⓐ선택 가능한 이미지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Ⓑ</a:t>
            </a:r>
            <a:r>
              <a:rPr lang="ko" sz="900" b="0">
                <a:solidFill>
                  <a:schemeClr val="dk1"/>
                </a:solidFill>
              </a:rPr>
              <a:t>선택 가능한 이미지 </a:t>
            </a:r>
            <a:r>
              <a:rPr lang="ko" sz="900" b="0"/>
              <a:t>선택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Ⓒ선택불가능 한 이미지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  - Ⓓ선택불가능 한 이미지 선택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⑥취소 버튼 : </a:t>
            </a:r>
            <a:r>
              <a:rPr lang="ko" b="0">
                <a:solidFill>
                  <a:schemeClr val="dk1"/>
                </a:solidFill>
              </a:rPr>
              <a:t>현재 팝업창 닫음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⑦확인 버튼 : </a:t>
            </a:r>
            <a:r>
              <a:rPr lang="ko" b="0">
                <a:solidFill>
                  <a:schemeClr val="dk1"/>
                </a:solidFill>
              </a:rPr>
              <a:t>현재 선택된 이미지를 프로필 이미지로 변경하고 팝업 창 닫음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    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745" name="Google Shape;745;p33"/>
          <p:cNvSpPr/>
          <p:nvPr/>
        </p:nvSpPr>
        <p:spPr>
          <a:xfrm>
            <a:off x="1161100" y="1286025"/>
            <a:ext cx="1839900" cy="8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3"/>
          <p:cNvSpPr/>
          <p:nvPr/>
        </p:nvSpPr>
        <p:spPr>
          <a:xfrm>
            <a:off x="2147900" y="1903250"/>
            <a:ext cx="646800" cy="154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변경 </a:t>
            </a:r>
            <a:r>
              <a:rPr lang="ko" sz="400"/>
              <a:t>(      : nn차감)</a:t>
            </a:r>
            <a:endParaRPr sz="400"/>
          </a:p>
        </p:txBody>
      </p:sp>
      <p:sp>
        <p:nvSpPr>
          <p:cNvPr id="747" name="Google Shape;747;p33"/>
          <p:cNvSpPr/>
          <p:nvPr/>
        </p:nvSpPr>
        <p:spPr>
          <a:xfrm>
            <a:off x="1196100" y="1300475"/>
            <a:ext cx="1766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별사탕을 이용하여 ID를 변경합니다</a:t>
            </a:r>
            <a:endParaRPr sz="600"/>
          </a:p>
        </p:txBody>
      </p:sp>
      <p:pic>
        <p:nvPicPr>
          <p:cNvPr id="748" name="Google Shape;7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633" y="1943703"/>
            <a:ext cx="86431" cy="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33"/>
          <p:cNvSpPr/>
          <p:nvPr/>
        </p:nvSpPr>
        <p:spPr>
          <a:xfrm>
            <a:off x="1364300" y="1903250"/>
            <a:ext cx="646800" cy="154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취소</a:t>
            </a:r>
            <a:endParaRPr sz="600"/>
          </a:p>
        </p:txBody>
      </p:sp>
      <p:sp>
        <p:nvSpPr>
          <p:cNvPr id="750" name="Google Shape;750;p33"/>
          <p:cNvSpPr/>
          <p:nvPr/>
        </p:nvSpPr>
        <p:spPr>
          <a:xfrm>
            <a:off x="1364300" y="1551775"/>
            <a:ext cx="1430400" cy="19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변경할 ID입력</a:t>
            </a:r>
            <a:endParaRPr sz="600"/>
          </a:p>
        </p:txBody>
      </p:sp>
      <p:sp>
        <p:nvSpPr>
          <p:cNvPr id="751" name="Google Shape;751;p33"/>
          <p:cNvSpPr/>
          <p:nvPr/>
        </p:nvSpPr>
        <p:spPr>
          <a:xfrm>
            <a:off x="1090379" y="3288549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2" name="Google Shape;752;p33"/>
          <p:cNvSpPr/>
          <p:nvPr/>
        </p:nvSpPr>
        <p:spPr>
          <a:xfrm>
            <a:off x="1090379" y="377672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3" name="Google Shape;753;p33"/>
          <p:cNvSpPr/>
          <p:nvPr/>
        </p:nvSpPr>
        <p:spPr>
          <a:xfrm>
            <a:off x="1585629" y="3288549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4" name="Google Shape;754;p33"/>
          <p:cNvSpPr/>
          <p:nvPr/>
        </p:nvSpPr>
        <p:spPr>
          <a:xfrm>
            <a:off x="1585629" y="377672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5" name="Google Shape;755;p33"/>
          <p:cNvSpPr/>
          <p:nvPr/>
        </p:nvSpPr>
        <p:spPr>
          <a:xfrm>
            <a:off x="2080879" y="3288549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6" name="Google Shape;756;p33"/>
          <p:cNvSpPr/>
          <p:nvPr/>
        </p:nvSpPr>
        <p:spPr>
          <a:xfrm>
            <a:off x="2080879" y="377672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7" name="Google Shape;757;p33"/>
          <p:cNvSpPr/>
          <p:nvPr/>
        </p:nvSpPr>
        <p:spPr>
          <a:xfrm>
            <a:off x="2576129" y="3288549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8" name="Google Shape;758;p33"/>
          <p:cNvSpPr/>
          <p:nvPr/>
        </p:nvSpPr>
        <p:spPr>
          <a:xfrm>
            <a:off x="2576129" y="377672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9" name="Google Shape;759;p33"/>
          <p:cNvSpPr/>
          <p:nvPr/>
        </p:nvSpPr>
        <p:spPr>
          <a:xfrm>
            <a:off x="2402050" y="4458925"/>
            <a:ext cx="646800" cy="154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확인</a:t>
            </a:r>
            <a:endParaRPr sz="600"/>
          </a:p>
        </p:txBody>
      </p:sp>
      <p:sp>
        <p:nvSpPr>
          <p:cNvPr id="760" name="Google Shape;760;p33"/>
          <p:cNvSpPr/>
          <p:nvPr/>
        </p:nvSpPr>
        <p:spPr>
          <a:xfrm>
            <a:off x="1111600" y="4458925"/>
            <a:ext cx="646800" cy="154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취소</a:t>
            </a:r>
            <a:endParaRPr sz="600"/>
          </a:p>
        </p:txBody>
      </p:sp>
      <p:sp>
        <p:nvSpPr>
          <p:cNvPr id="761" name="Google Shape;761;p33"/>
          <p:cNvSpPr/>
          <p:nvPr/>
        </p:nvSpPr>
        <p:spPr>
          <a:xfrm>
            <a:off x="1090375" y="4259274"/>
            <a:ext cx="451500" cy="92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2" name="Google Shape;762;p33"/>
          <p:cNvSpPr/>
          <p:nvPr/>
        </p:nvSpPr>
        <p:spPr>
          <a:xfrm>
            <a:off x="1585625" y="4259274"/>
            <a:ext cx="451500" cy="92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3" name="Google Shape;763;p33"/>
          <p:cNvSpPr/>
          <p:nvPr/>
        </p:nvSpPr>
        <p:spPr>
          <a:xfrm>
            <a:off x="2080875" y="4259274"/>
            <a:ext cx="451500" cy="92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4" name="Google Shape;764;p33"/>
          <p:cNvSpPr/>
          <p:nvPr/>
        </p:nvSpPr>
        <p:spPr>
          <a:xfrm>
            <a:off x="2576125" y="4259274"/>
            <a:ext cx="451500" cy="92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5" name="Google Shape;765;p33"/>
          <p:cNvSpPr/>
          <p:nvPr/>
        </p:nvSpPr>
        <p:spPr>
          <a:xfrm>
            <a:off x="3064300" y="3238025"/>
            <a:ext cx="47100" cy="1169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6" name="Google Shape;766;p33"/>
          <p:cNvSpPr/>
          <p:nvPr/>
        </p:nvSpPr>
        <p:spPr>
          <a:xfrm>
            <a:off x="3064300" y="3288550"/>
            <a:ext cx="47100" cy="154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7" name="Google Shape;7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080" y="3861033"/>
            <a:ext cx="256506" cy="2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3"/>
          <p:cNvSpPr/>
          <p:nvPr/>
        </p:nvSpPr>
        <p:spPr>
          <a:xfrm>
            <a:off x="6062979" y="357587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9" name="Google Shape;769;p33"/>
          <p:cNvSpPr/>
          <p:nvPr/>
        </p:nvSpPr>
        <p:spPr>
          <a:xfrm>
            <a:off x="7462179" y="357587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0" name="Google Shape;7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130" y="3598133"/>
            <a:ext cx="256506" cy="2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3"/>
          <p:cNvSpPr/>
          <p:nvPr/>
        </p:nvSpPr>
        <p:spPr>
          <a:xfrm>
            <a:off x="1565075" y="3267225"/>
            <a:ext cx="492600" cy="492600"/>
          </a:xfrm>
          <a:prstGeom prst="roundRect">
            <a:avLst>
              <a:gd name="adj" fmla="val 805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3"/>
          <p:cNvSpPr/>
          <p:nvPr/>
        </p:nvSpPr>
        <p:spPr>
          <a:xfrm>
            <a:off x="6769279" y="3576649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3" name="Google Shape;773;p33"/>
          <p:cNvSpPr/>
          <p:nvPr/>
        </p:nvSpPr>
        <p:spPr>
          <a:xfrm>
            <a:off x="6748725" y="3555325"/>
            <a:ext cx="492600" cy="492600"/>
          </a:xfrm>
          <a:prstGeom prst="roundRect">
            <a:avLst>
              <a:gd name="adj" fmla="val 805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8147979" y="3575874"/>
            <a:ext cx="451500" cy="451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5" name="Google Shape;7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1930" y="3598133"/>
            <a:ext cx="256506" cy="2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3"/>
          <p:cNvSpPr/>
          <p:nvPr/>
        </p:nvSpPr>
        <p:spPr>
          <a:xfrm>
            <a:off x="8127425" y="3555325"/>
            <a:ext cx="492600" cy="492600"/>
          </a:xfrm>
          <a:prstGeom prst="roundRect">
            <a:avLst>
              <a:gd name="adj" fmla="val 8055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>
            <a:off x="1268963" y="1447632"/>
            <a:ext cx="179700" cy="180900"/>
            <a:chOff x="3315025" y="-243525"/>
            <a:chExt cx="179700" cy="180900"/>
          </a:xfrm>
        </p:grpSpPr>
        <p:sp>
          <p:nvSpPr>
            <p:cNvPr id="778" name="Google Shape;778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780" name="Google Shape;780;p33"/>
          <p:cNvGrpSpPr/>
          <p:nvPr/>
        </p:nvGrpSpPr>
        <p:grpSpPr>
          <a:xfrm>
            <a:off x="1271163" y="1797082"/>
            <a:ext cx="179700" cy="180900"/>
            <a:chOff x="3315025" y="-243525"/>
            <a:chExt cx="179700" cy="180900"/>
          </a:xfrm>
        </p:grpSpPr>
        <p:sp>
          <p:nvSpPr>
            <p:cNvPr id="781" name="Google Shape;781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783" name="Google Shape;783;p33"/>
          <p:cNvGrpSpPr/>
          <p:nvPr/>
        </p:nvGrpSpPr>
        <p:grpSpPr>
          <a:xfrm>
            <a:off x="2033163" y="1797082"/>
            <a:ext cx="179700" cy="180900"/>
            <a:chOff x="3315025" y="-243525"/>
            <a:chExt cx="179700" cy="180900"/>
          </a:xfrm>
        </p:grpSpPr>
        <p:sp>
          <p:nvSpPr>
            <p:cNvPr id="784" name="Google Shape;784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1090363" y="3326707"/>
            <a:ext cx="179700" cy="180900"/>
            <a:chOff x="3315025" y="-243525"/>
            <a:chExt cx="179700" cy="180900"/>
          </a:xfrm>
        </p:grpSpPr>
        <p:sp>
          <p:nvSpPr>
            <p:cNvPr id="787" name="Google Shape;787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789" name="Google Shape;789;p33"/>
          <p:cNvGrpSpPr/>
          <p:nvPr/>
        </p:nvGrpSpPr>
        <p:grpSpPr>
          <a:xfrm>
            <a:off x="1016388" y="4377732"/>
            <a:ext cx="179700" cy="180900"/>
            <a:chOff x="3315025" y="-243525"/>
            <a:chExt cx="179700" cy="180900"/>
          </a:xfrm>
        </p:grpSpPr>
        <p:sp>
          <p:nvSpPr>
            <p:cNvPr id="790" name="Google Shape;790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792" name="Google Shape;792;p33"/>
          <p:cNvGrpSpPr/>
          <p:nvPr/>
        </p:nvGrpSpPr>
        <p:grpSpPr>
          <a:xfrm>
            <a:off x="2311788" y="4384807"/>
            <a:ext cx="179700" cy="180900"/>
            <a:chOff x="3315025" y="-243525"/>
            <a:chExt cx="179700" cy="180900"/>
          </a:xfrm>
        </p:grpSpPr>
        <p:sp>
          <p:nvSpPr>
            <p:cNvPr id="793" name="Google Shape;793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795" name="Google Shape;795;p33"/>
          <p:cNvGrpSpPr/>
          <p:nvPr/>
        </p:nvGrpSpPr>
        <p:grpSpPr>
          <a:xfrm>
            <a:off x="959187" y="3119332"/>
            <a:ext cx="179700" cy="180900"/>
            <a:chOff x="3315025" y="-243525"/>
            <a:chExt cx="179700" cy="180900"/>
          </a:xfrm>
        </p:grpSpPr>
        <p:sp>
          <p:nvSpPr>
            <p:cNvPr id="796" name="Google Shape;796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798" name="Google Shape;798;p33"/>
          <p:cNvGrpSpPr/>
          <p:nvPr/>
        </p:nvGrpSpPr>
        <p:grpSpPr>
          <a:xfrm>
            <a:off x="6163488" y="3431407"/>
            <a:ext cx="179700" cy="180900"/>
            <a:chOff x="3315025" y="-243525"/>
            <a:chExt cx="179700" cy="180900"/>
          </a:xfrm>
        </p:grpSpPr>
        <p:sp>
          <p:nvSpPr>
            <p:cNvPr id="799" name="Google Shape;799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A</a:t>
              </a:r>
              <a:endParaRPr sz="800" b="1"/>
            </a:p>
          </p:txBody>
        </p:sp>
      </p:grpSp>
      <p:grpSp>
        <p:nvGrpSpPr>
          <p:cNvPr id="801" name="Google Shape;801;p33"/>
          <p:cNvGrpSpPr/>
          <p:nvPr/>
        </p:nvGrpSpPr>
        <p:grpSpPr>
          <a:xfrm>
            <a:off x="6870513" y="3431407"/>
            <a:ext cx="179700" cy="180900"/>
            <a:chOff x="3315025" y="-243525"/>
            <a:chExt cx="179700" cy="180900"/>
          </a:xfrm>
        </p:grpSpPr>
        <p:sp>
          <p:nvSpPr>
            <p:cNvPr id="802" name="Google Shape;802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B</a:t>
              </a:r>
              <a:endParaRPr sz="800" b="1"/>
            </a:p>
          </p:txBody>
        </p:sp>
      </p:grpSp>
      <p:grpSp>
        <p:nvGrpSpPr>
          <p:cNvPr id="804" name="Google Shape;804;p33"/>
          <p:cNvGrpSpPr/>
          <p:nvPr/>
        </p:nvGrpSpPr>
        <p:grpSpPr>
          <a:xfrm>
            <a:off x="7563388" y="3431407"/>
            <a:ext cx="179700" cy="180900"/>
            <a:chOff x="3315025" y="-243525"/>
            <a:chExt cx="179700" cy="180900"/>
          </a:xfrm>
        </p:grpSpPr>
        <p:sp>
          <p:nvSpPr>
            <p:cNvPr id="805" name="Google Shape;805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C</a:t>
              </a:r>
              <a:endParaRPr sz="800" b="1"/>
            </a:p>
          </p:txBody>
        </p:sp>
      </p:grpSp>
      <p:grpSp>
        <p:nvGrpSpPr>
          <p:cNvPr id="807" name="Google Shape;807;p33"/>
          <p:cNvGrpSpPr/>
          <p:nvPr/>
        </p:nvGrpSpPr>
        <p:grpSpPr>
          <a:xfrm>
            <a:off x="8249188" y="3431407"/>
            <a:ext cx="179700" cy="180900"/>
            <a:chOff x="3315025" y="-243525"/>
            <a:chExt cx="179700" cy="180900"/>
          </a:xfrm>
        </p:grpSpPr>
        <p:sp>
          <p:nvSpPr>
            <p:cNvPr id="808" name="Google Shape;808;p3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D</a:t>
              </a:r>
              <a:endParaRPr sz="800" b="1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2.재화</a:t>
            </a:r>
            <a:endParaRPr/>
          </a:p>
        </p:txBody>
      </p:sp>
      <p:sp>
        <p:nvSpPr>
          <p:cNvPr id="815" name="Google Shape;815;p34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재화 표시 </a:t>
            </a:r>
            <a:r>
              <a:rPr lang="ko" sz="1000" b="0"/>
              <a:t>(우측상단 정렬)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골드 : </a:t>
            </a:r>
            <a:r>
              <a:rPr lang="ko" b="0"/>
              <a:t>게임 플레이를 통해 상시 획득 가능한 재화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캐쉬 : </a:t>
            </a:r>
            <a:r>
              <a:rPr lang="ko" b="0"/>
              <a:t>현금 구매를 통해 획득 가능한 재화 (보석 형태로 디자인)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통조림 : </a:t>
            </a:r>
            <a:r>
              <a:rPr lang="ko" b="0"/>
              <a:t>스태미나 개념, 게임 모드 별 플레이 할 때 필요한 재화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각 재화 표시 칸 구성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⑤ 재화 아이콘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⑥ 수량 표시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⑦ 재화 추가 : </a:t>
            </a:r>
            <a:r>
              <a:rPr lang="ko" b="0"/>
              <a:t>재화 구매가 가능한 상점 페이지로 연결</a:t>
            </a:r>
            <a:endParaRPr b="0"/>
          </a:p>
        </p:txBody>
      </p:sp>
      <p:sp>
        <p:nvSpPr>
          <p:cNvPr id="816" name="Google Shape;816;p34"/>
          <p:cNvSpPr/>
          <p:nvPr/>
        </p:nvSpPr>
        <p:spPr>
          <a:xfrm>
            <a:off x="673364" y="856676"/>
            <a:ext cx="2370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7" name="Google Shape;817;p34"/>
          <p:cNvSpPr/>
          <p:nvPr/>
        </p:nvSpPr>
        <p:spPr>
          <a:xfrm>
            <a:off x="3344629" y="856675"/>
            <a:ext cx="1983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8" name="Google Shape;818;p34"/>
          <p:cNvSpPr/>
          <p:nvPr/>
        </p:nvSpPr>
        <p:spPr>
          <a:xfrm>
            <a:off x="2322081" y="1091351"/>
            <a:ext cx="9555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퀘스트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9" name="Google Shape;819;p34"/>
          <p:cNvSpPr/>
          <p:nvPr/>
        </p:nvSpPr>
        <p:spPr>
          <a:xfrm>
            <a:off x="2322081" y="1893892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모험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(스토리모드)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0" name="Google Shape;820;p34"/>
          <p:cNvSpPr/>
          <p:nvPr/>
        </p:nvSpPr>
        <p:spPr>
          <a:xfrm>
            <a:off x="2892449" y="1893887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디펜스모드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(방치)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/ 3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1" name="Google Shape;821;p34"/>
          <p:cNvSpPr/>
          <p:nvPr/>
        </p:nvSpPr>
        <p:spPr>
          <a:xfrm>
            <a:off x="1089403" y="1232705"/>
            <a:ext cx="902100" cy="90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이동요새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2" name="Google Shape;822;p34"/>
          <p:cNvSpPr/>
          <p:nvPr/>
        </p:nvSpPr>
        <p:spPr>
          <a:xfrm>
            <a:off x="232208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골드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3" name="Google Shape;823;p34"/>
          <p:cNvSpPr/>
          <p:nvPr/>
        </p:nvSpPr>
        <p:spPr>
          <a:xfrm>
            <a:off x="264942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캐쉬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4" name="Google Shape;824;p34"/>
          <p:cNvSpPr/>
          <p:nvPr/>
        </p:nvSpPr>
        <p:spPr>
          <a:xfrm>
            <a:off x="297676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통조림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5" name="Google Shape;825;p34"/>
          <p:cNvSpPr/>
          <p:nvPr/>
        </p:nvSpPr>
        <p:spPr>
          <a:xfrm>
            <a:off x="923117" y="862437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6" name="Google Shape;826;p34"/>
          <p:cNvSpPr/>
          <p:nvPr/>
        </p:nvSpPr>
        <p:spPr>
          <a:xfrm>
            <a:off x="923118" y="935948"/>
            <a:ext cx="1452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7" name="Google Shape;827;p34"/>
          <p:cNvSpPr/>
          <p:nvPr/>
        </p:nvSpPr>
        <p:spPr>
          <a:xfrm>
            <a:off x="636001" y="1143444"/>
            <a:ext cx="247800" cy="1104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8" name="Google Shape;828;p34"/>
          <p:cNvSpPr/>
          <p:nvPr/>
        </p:nvSpPr>
        <p:spPr>
          <a:xfrm>
            <a:off x="636000" y="123777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9" name="Google Shape;829;p34"/>
          <p:cNvSpPr/>
          <p:nvPr/>
        </p:nvSpPr>
        <p:spPr>
          <a:xfrm>
            <a:off x="636011" y="1446015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0" name="Google Shape;830;p34"/>
          <p:cNvSpPr/>
          <p:nvPr/>
        </p:nvSpPr>
        <p:spPr>
          <a:xfrm>
            <a:off x="636000" y="164595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1" name="Google Shape;831;p34"/>
          <p:cNvSpPr/>
          <p:nvPr/>
        </p:nvSpPr>
        <p:spPr>
          <a:xfrm>
            <a:off x="636018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장군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2" name="Google Shape;832;p34"/>
          <p:cNvSpPr/>
          <p:nvPr/>
        </p:nvSpPr>
        <p:spPr>
          <a:xfrm>
            <a:off x="636000" y="1854201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3" name="Google Shape;833;p34"/>
          <p:cNvSpPr/>
          <p:nvPr/>
        </p:nvSpPr>
        <p:spPr>
          <a:xfrm>
            <a:off x="636011" y="2062452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4" name="Google Shape;834;p34"/>
          <p:cNvSpPr/>
          <p:nvPr/>
        </p:nvSpPr>
        <p:spPr>
          <a:xfrm>
            <a:off x="913376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도감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5" name="Google Shape;835;p34"/>
          <p:cNvSpPr/>
          <p:nvPr/>
        </p:nvSpPr>
        <p:spPr>
          <a:xfrm>
            <a:off x="3315035" y="1100487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우편함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6" name="Google Shape;836;p34"/>
          <p:cNvSpPr/>
          <p:nvPr/>
        </p:nvSpPr>
        <p:spPr>
          <a:xfrm>
            <a:off x="3315035" y="1345860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이벤트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7" name="Google Shape;837;p34"/>
          <p:cNvSpPr/>
          <p:nvPr/>
        </p:nvSpPr>
        <p:spPr>
          <a:xfrm>
            <a:off x="1079770" y="953654"/>
            <a:ext cx="512700" cy="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경험치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923117" y="1009475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각종 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9" name="Google Shape;839;p34"/>
          <p:cNvSpPr/>
          <p:nvPr/>
        </p:nvSpPr>
        <p:spPr>
          <a:xfrm>
            <a:off x="1190736" y="2285053"/>
            <a:ext cx="5469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상점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0" name="Google Shape;840;p34"/>
          <p:cNvSpPr/>
          <p:nvPr/>
        </p:nvSpPr>
        <p:spPr>
          <a:xfrm>
            <a:off x="2251050" y="800175"/>
            <a:ext cx="1070700" cy="198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/>
          <p:nvPr/>
        </p:nvSpPr>
        <p:spPr>
          <a:xfrm>
            <a:off x="676700" y="2936675"/>
            <a:ext cx="950400" cy="2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0000000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2" name="Google Shape;842;p34"/>
          <p:cNvSpPr/>
          <p:nvPr/>
        </p:nvSpPr>
        <p:spPr>
          <a:xfrm>
            <a:off x="1626503" y="2936675"/>
            <a:ext cx="950400" cy="2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0000000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3" name="Google Shape;843;p34"/>
          <p:cNvSpPr/>
          <p:nvPr/>
        </p:nvSpPr>
        <p:spPr>
          <a:xfrm>
            <a:off x="2576305" y="2936675"/>
            <a:ext cx="950400" cy="2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      NNNN </a:t>
            </a: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(29:59) 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44" name="Google Shape;8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88" y="2958782"/>
            <a:ext cx="173069" cy="18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226" y="2946653"/>
            <a:ext cx="237000" cy="209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6" name="Google Shape;846;p34"/>
          <p:cNvGrpSpPr/>
          <p:nvPr/>
        </p:nvGrpSpPr>
        <p:grpSpPr>
          <a:xfrm>
            <a:off x="1424317" y="2961420"/>
            <a:ext cx="179714" cy="179714"/>
            <a:chOff x="1945625" y="4216675"/>
            <a:chExt cx="410400" cy="410400"/>
          </a:xfrm>
        </p:grpSpPr>
        <p:sp>
          <p:nvSpPr>
            <p:cNvPr id="847" name="Google Shape;847;p34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34"/>
          <p:cNvGrpSpPr/>
          <p:nvPr/>
        </p:nvGrpSpPr>
        <p:grpSpPr>
          <a:xfrm>
            <a:off x="2377954" y="2961420"/>
            <a:ext cx="179714" cy="179714"/>
            <a:chOff x="1945625" y="4216675"/>
            <a:chExt cx="410400" cy="410400"/>
          </a:xfrm>
        </p:grpSpPr>
        <p:sp>
          <p:nvSpPr>
            <p:cNvPr id="850" name="Google Shape;850;p34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34"/>
          <p:cNvGrpSpPr/>
          <p:nvPr/>
        </p:nvGrpSpPr>
        <p:grpSpPr>
          <a:xfrm>
            <a:off x="673037" y="3078257"/>
            <a:ext cx="179700" cy="180900"/>
            <a:chOff x="3315025" y="-243525"/>
            <a:chExt cx="179700" cy="180900"/>
          </a:xfrm>
        </p:grpSpPr>
        <p:sp>
          <p:nvSpPr>
            <p:cNvPr id="853" name="Google Shape;853;p3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855" name="Google Shape;855;p34"/>
          <p:cNvGrpSpPr/>
          <p:nvPr/>
        </p:nvGrpSpPr>
        <p:grpSpPr>
          <a:xfrm>
            <a:off x="1137312" y="3078257"/>
            <a:ext cx="179700" cy="180900"/>
            <a:chOff x="3315025" y="-243525"/>
            <a:chExt cx="179700" cy="180900"/>
          </a:xfrm>
        </p:grpSpPr>
        <p:sp>
          <p:nvSpPr>
            <p:cNvPr id="856" name="Google Shape;856;p3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858" name="Google Shape;858;p34"/>
          <p:cNvGrpSpPr/>
          <p:nvPr/>
        </p:nvGrpSpPr>
        <p:grpSpPr>
          <a:xfrm>
            <a:off x="1435037" y="3078257"/>
            <a:ext cx="179700" cy="180900"/>
            <a:chOff x="3315025" y="-243525"/>
            <a:chExt cx="179700" cy="180900"/>
          </a:xfrm>
        </p:grpSpPr>
        <p:sp>
          <p:nvSpPr>
            <p:cNvPr id="859" name="Google Shape;859;p3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861" name="Google Shape;861;p34"/>
          <p:cNvGrpSpPr/>
          <p:nvPr/>
        </p:nvGrpSpPr>
        <p:grpSpPr>
          <a:xfrm>
            <a:off x="1584188" y="2800732"/>
            <a:ext cx="179700" cy="180900"/>
            <a:chOff x="3315025" y="-243525"/>
            <a:chExt cx="179700" cy="180900"/>
          </a:xfrm>
        </p:grpSpPr>
        <p:sp>
          <p:nvSpPr>
            <p:cNvPr id="862" name="Google Shape;862;p3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864" name="Google Shape;864;p34"/>
          <p:cNvGrpSpPr/>
          <p:nvPr/>
        </p:nvGrpSpPr>
        <p:grpSpPr>
          <a:xfrm>
            <a:off x="636037" y="2807807"/>
            <a:ext cx="179700" cy="180900"/>
            <a:chOff x="3315025" y="-243525"/>
            <a:chExt cx="179700" cy="180900"/>
          </a:xfrm>
        </p:grpSpPr>
        <p:sp>
          <p:nvSpPr>
            <p:cNvPr id="865" name="Google Shape;865;p3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867" name="Google Shape;867;p34"/>
          <p:cNvGrpSpPr/>
          <p:nvPr/>
        </p:nvGrpSpPr>
        <p:grpSpPr>
          <a:xfrm>
            <a:off x="2574788" y="2800732"/>
            <a:ext cx="179700" cy="180900"/>
            <a:chOff x="3315025" y="-243525"/>
            <a:chExt cx="179700" cy="180900"/>
          </a:xfrm>
        </p:grpSpPr>
        <p:sp>
          <p:nvSpPr>
            <p:cNvPr id="868" name="Google Shape;868;p3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870" name="Google Shape;870;p34"/>
          <p:cNvSpPr/>
          <p:nvPr/>
        </p:nvSpPr>
        <p:spPr>
          <a:xfrm>
            <a:off x="1393950" y="2925625"/>
            <a:ext cx="237000" cy="237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550" y="2952125"/>
            <a:ext cx="116195" cy="19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34"/>
          <p:cNvGrpSpPr/>
          <p:nvPr/>
        </p:nvGrpSpPr>
        <p:grpSpPr>
          <a:xfrm>
            <a:off x="3304679" y="2961420"/>
            <a:ext cx="179714" cy="179714"/>
            <a:chOff x="1945625" y="4216675"/>
            <a:chExt cx="410400" cy="410400"/>
          </a:xfrm>
        </p:grpSpPr>
        <p:sp>
          <p:nvSpPr>
            <p:cNvPr id="873" name="Google Shape;873;p34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5"/>
          <p:cNvSpPr/>
          <p:nvPr/>
        </p:nvSpPr>
        <p:spPr>
          <a:xfrm rot="8100000">
            <a:off x="3627498" y="2669938"/>
            <a:ext cx="233345" cy="12770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3.설정</a:t>
            </a:r>
            <a:endParaRPr/>
          </a:p>
        </p:txBody>
      </p:sp>
      <p:sp>
        <p:nvSpPr>
          <p:cNvPr id="881" name="Google Shape;881;p35"/>
          <p:cNvSpPr txBox="1">
            <a:spLocks noGrp="1"/>
          </p:cNvSpPr>
          <p:nvPr>
            <p:ph type="body" idx="2"/>
          </p:nvPr>
        </p:nvSpPr>
        <p:spPr>
          <a:xfrm>
            <a:off x="4245425" y="2217550"/>
            <a:ext cx="4498200" cy="2829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그래픽 등급 선택 </a:t>
            </a:r>
            <a:endParaRPr/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b="0"/>
              <a:t>최상급/보통 둘 중 하나 선택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②③ 사운드 on/off </a:t>
            </a:r>
            <a:r>
              <a:rPr lang="ko" b="0">
                <a:solidFill>
                  <a:schemeClr val="dk1"/>
                </a:solidFill>
              </a:rPr>
              <a:t>(각각 토글)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b="0"/>
              <a:t>② 배경음 on / off </a:t>
            </a:r>
            <a:endParaRPr b="0"/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b="0"/>
              <a:t>③ 효과음 on / off 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CE5CD"/>
                </a:highlight>
              </a:rPr>
              <a:t>④ 언어선택</a:t>
            </a:r>
            <a:r>
              <a:rPr lang="ko" b="0">
                <a:highlight>
                  <a:srgbClr val="FCE5CD"/>
                </a:highlight>
              </a:rPr>
              <a:t> : 언어 선택 팝업창으로 연결</a:t>
            </a:r>
            <a:endParaRPr b="0">
              <a:highlight>
                <a:srgbClr val="FCE5CD"/>
              </a:highlight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CE5CD"/>
                </a:highlight>
              </a:rPr>
              <a:t>⑤ 크레딧</a:t>
            </a:r>
            <a:r>
              <a:rPr lang="ko" b="0">
                <a:highlight>
                  <a:srgbClr val="FCE5CD"/>
                </a:highlight>
              </a:rPr>
              <a:t> : 크레딧 보기 팝업창으로 연결</a:t>
            </a:r>
            <a:endParaRPr b="0">
              <a:highlight>
                <a:srgbClr val="FCE5CD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⑥ 공식카페 및 SNS연결</a:t>
            </a:r>
            <a:endParaRPr/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b="0"/>
              <a:t>한국어로 설정되어 있는 경우 공식카페 버튼 표시</a:t>
            </a:r>
            <a:endParaRPr b="0"/>
          </a:p>
          <a:p>
            <a: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ko" b="0"/>
              <a:t>한국어 외 언어로 설정되어 있는 경우 SNS연결 표시(페이스북)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D9D9"/>
                </a:highlight>
              </a:rPr>
              <a:t>⑦ 게임종료 </a:t>
            </a:r>
            <a:r>
              <a:rPr lang="ko" b="0">
                <a:highlight>
                  <a:srgbClr val="D9D9D9"/>
                </a:highlight>
              </a:rPr>
              <a:t>: 게임 종료 팝업창으로 연결</a:t>
            </a:r>
            <a:endParaRPr b="0">
              <a:highlight>
                <a:srgbClr val="D9D9D9"/>
              </a:highlight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⑧ 닫기 </a:t>
            </a:r>
            <a:r>
              <a:rPr lang="ko" b="0"/>
              <a:t>: 현재 표시되어 있는 설정 창 닫음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D9D9"/>
                </a:highlight>
              </a:rPr>
              <a:t>⑨ 게임종료 팝업 - 게임종료 </a:t>
            </a:r>
            <a:r>
              <a:rPr lang="ko" b="0">
                <a:highlight>
                  <a:srgbClr val="D9D9D9"/>
                </a:highlight>
              </a:rPr>
              <a:t>: 게임 종료</a:t>
            </a:r>
            <a:endParaRPr b="0">
              <a:highlight>
                <a:srgbClr val="D9D9D9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D9D9"/>
                </a:highlight>
              </a:rPr>
              <a:t>⑩ 게임종료 팝업 - 뒤로가기 </a:t>
            </a:r>
            <a:r>
              <a:rPr lang="ko" b="0">
                <a:highlight>
                  <a:srgbClr val="D9D9D9"/>
                </a:highlight>
              </a:rPr>
              <a:t>: 게임 설정 창으로 이동</a:t>
            </a:r>
            <a:endParaRPr b="0">
              <a:highlight>
                <a:srgbClr val="D9D9D9"/>
              </a:highlight>
            </a:endParaRPr>
          </a:p>
        </p:txBody>
      </p:sp>
      <p:sp>
        <p:nvSpPr>
          <p:cNvPr id="882" name="Google Shape;882;p35"/>
          <p:cNvSpPr/>
          <p:nvPr/>
        </p:nvSpPr>
        <p:spPr>
          <a:xfrm>
            <a:off x="673364" y="856676"/>
            <a:ext cx="2370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3" name="Google Shape;883;p35"/>
          <p:cNvSpPr/>
          <p:nvPr/>
        </p:nvSpPr>
        <p:spPr>
          <a:xfrm>
            <a:off x="3344629" y="856675"/>
            <a:ext cx="1983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4" name="Google Shape;884;p35"/>
          <p:cNvSpPr/>
          <p:nvPr/>
        </p:nvSpPr>
        <p:spPr>
          <a:xfrm>
            <a:off x="2322081" y="1091351"/>
            <a:ext cx="9555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퀘스트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5" name="Google Shape;885;p35"/>
          <p:cNvSpPr/>
          <p:nvPr/>
        </p:nvSpPr>
        <p:spPr>
          <a:xfrm>
            <a:off x="2322081" y="1893892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모험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(스토리모드)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6" name="Google Shape;886;p35"/>
          <p:cNvSpPr/>
          <p:nvPr/>
        </p:nvSpPr>
        <p:spPr>
          <a:xfrm>
            <a:off x="2892449" y="1893887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디펜스모드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(방치)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/ 3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7" name="Google Shape;887;p35"/>
          <p:cNvSpPr/>
          <p:nvPr/>
        </p:nvSpPr>
        <p:spPr>
          <a:xfrm>
            <a:off x="1089403" y="1232705"/>
            <a:ext cx="902100" cy="90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이동요새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8" name="Google Shape;888;p35"/>
          <p:cNvSpPr/>
          <p:nvPr/>
        </p:nvSpPr>
        <p:spPr>
          <a:xfrm>
            <a:off x="232208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골드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9" name="Google Shape;889;p35"/>
          <p:cNvSpPr/>
          <p:nvPr/>
        </p:nvSpPr>
        <p:spPr>
          <a:xfrm>
            <a:off x="264942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캐쉬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0" name="Google Shape;890;p35"/>
          <p:cNvSpPr/>
          <p:nvPr/>
        </p:nvSpPr>
        <p:spPr>
          <a:xfrm>
            <a:off x="297676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통조림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1" name="Google Shape;891;p35"/>
          <p:cNvSpPr/>
          <p:nvPr/>
        </p:nvSpPr>
        <p:spPr>
          <a:xfrm>
            <a:off x="923117" y="862437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2" name="Google Shape;892;p35"/>
          <p:cNvSpPr/>
          <p:nvPr/>
        </p:nvSpPr>
        <p:spPr>
          <a:xfrm>
            <a:off x="923118" y="935948"/>
            <a:ext cx="1452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3" name="Google Shape;893;p35"/>
          <p:cNvSpPr/>
          <p:nvPr/>
        </p:nvSpPr>
        <p:spPr>
          <a:xfrm>
            <a:off x="636001" y="1143444"/>
            <a:ext cx="247800" cy="1104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4" name="Google Shape;894;p35"/>
          <p:cNvSpPr/>
          <p:nvPr/>
        </p:nvSpPr>
        <p:spPr>
          <a:xfrm>
            <a:off x="636000" y="123777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5" name="Google Shape;895;p35"/>
          <p:cNvSpPr/>
          <p:nvPr/>
        </p:nvSpPr>
        <p:spPr>
          <a:xfrm>
            <a:off x="636011" y="1446015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6" name="Google Shape;896;p35"/>
          <p:cNvSpPr/>
          <p:nvPr/>
        </p:nvSpPr>
        <p:spPr>
          <a:xfrm>
            <a:off x="636000" y="164595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7" name="Google Shape;897;p35"/>
          <p:cNvSpPr/>
          <p:nvPr/>
        </p:nvSpPr>
        <p:spPr>
          <a:xfrm>
            <a:off x="636018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장군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8" name="Google Shape;898;p35"/>
          <p:cNvSpPr/>
          <p:nvPr/>
        </p:nvSpPr>
        <p:spPr>
          <a:xfrm>
            <a:off x="636000" y="1854201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9" name="Google Shape;899;p35"/>
          <p:cNvSpPr/>
          <p:nvPr/>
        </p:nvSpPr>
        <p:spPr>
          <a:xfrm>
            <a:off x="636011" y="2062452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0" name="Google Shape;900;p35"/>
          <p:cNvSpPr/>
          <p:nvPr/>
        </p:nvSpPr>
        <p:spPr>
          <a:xfrm>
            <a:off x="913376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도감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1" name="Google Shape;901;p35"/>
          <p:cNvSpPr/>
          <p:nvPr/>
        </p:nvSpPr>
        <p:spPr>
          <a:xfrm>
            <a:off x="3315035" y="1100487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우편함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2" name="Google Shape;902;p35"/>
          <p:cNvSpPr/>
          <p:nvPr/>
        </p:nvSpPr>
        <p:spPr>
          <a:xfrm>
            <a:off x="3315035" y="1345860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이벤트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3" name="Google Shape;903;p35"/>
          <p:cNvSpPr/>
          <p:nvPr/>
        </p:nvSpPr>
        <p:spPr>
          <a:xfrm>
            <a:off x="1079770" y="953654"/>
            <a:ext cx="512700" cy="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경험치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4" name="Google Shape;904;p35"/>
          <p:cNvSpPr/>
          <p:nvPr/>
        </p:nvSpPr>
        <p:spPr>
          <a:xfrm>
            <a:off x="923117" y="1009475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각종 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5" name="Google Shape;905;p35"/>
          <p:cNvSpPr/>
          <p:nvPr/>
        </p:nvSpPr>
        <p:spPr>
          <a:xfrm>
            <a:off x="1190736" y="2285053"/>
            <a:ext cx="5469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상점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6" name="Google Shape;906;p35"/>
          <p:cNvSpPr/>
          <p:nvPr/>
        </p:nvSpPr>
        <p:spPr>
          <a:xfrm>
            <a:off x="3312825" y="810150"/>
            <a:ext cx="255300" cy="27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5"/>
          <p:cNvSpPr/>
          <p:nvPr/>
        </p:nvSpPr>
        <p:spPr>
          <a:xfrm>
            <a:off x="3290778" y="2758263"/>
            <a:ext cx="438600" cy="4386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8" name="Google Shape;9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672" y="2798268"/>
            <a:ext cx="345305" cy="358596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5"/>
          <p:cNvSpPr/>
          <p:nvPr/>
        </p:nvSpPr>
        <p:spPr>
          <a:xfrm>
            <a:off x="2046500" y="3479263"/>
            <a:ext cx="1850700" cy="14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게임 설정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10" name="Google Shape;910;p35"/>
          <p:cNvCxnSpPr>
            <a:stCxn id="911" idx="4"/>
            <a:endCxn id="909" idx="0"/>
          </p:cNvCxnSpPr>
          <p:nvPr/>
        </p:nvCxnSpPr>
        <p:spPr>
          <a:xfrm rot="5400000">
            <a:off x="3116338" y="3081288"/>
            <a:ext cx="253500" cy="5424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912" name="Google Shape;912;p35"/>
          <p:cNvSpPr/>
          <p:nvPr/>
        </p:nvSpPr>
        <p:spPr>
          <a:xfrm>
            <a:off x="3674809" y="2743846"/>
            <a:ext cx="4068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우측상단 정렬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1" name="Google Shape;911;p35"/>
          <p:cNvSpPr/>
          <p:nvPr/>
        </p:nvSpPr>
        <p:spPr>
          <a:xfrm>
            <a:off x="3267988" y="2733138"/>
            <a:ext cx="492600" cy="492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3" name="Google Shape;9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2758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35"/>
          <p:cNvSpPr/>
          <p:nvPr/>
        </p:nvSpPr>
        <p:spPr>
          <a:xfrm>
            <a:off x="2118824" y="3707963"/>
            <a:ext cx="1706100" cy="25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그래픽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5" name="Google Shape;915;p35"/>
          <p:cNvSpPr/>
          <p:nvPr/>
        </p:nvSpPr>
        <p:spPr>
          <a:xfrm>
            <a:off x="2520686" y="3736266"/>
            <a:ext cx="54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최상급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6" name="Google Shape;916;p35"/>
          <p:cNvSpPr/>
          <p:nvPr/>
        </p:nvSpPr>
        <p:spPr>
          <a:xfrm>
            <a:off x="3191711" y="3736266"/>
            <a:ext cx="54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보통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7" name="Google Shape;917;p35"/>
          <p:cNvSpPr/>
          <p:nvPr/>
        </p:nvSpPr>
        <p:spPr>
          <a:xfrm>
            <a:off x="2118824" y="4019263"/>
            <a:ext cx="1706100" cy="25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사운드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8" name="Google Shape;918;p35"/>
          <p:cNvSpPr/>
          <p:nvPr/>
        </p:nvSpPr>
        <p:spPr>
          <a:xfrm>
            <a:off x="2520686" y="4047566"/>
            <a:ext cx="54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배경음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9" name="Google Shape;919;p35"/>
          <p:cNvSpPr/>
          <p:nvPr/>
        </p:nvSpPr>
        <p:spPr>
          <a:xfrm>
            <a:off x="3191711" y="4047566"/>
            <a:ext cx="54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효과음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0" name="Google Shape;920;p35"/>
          <p:cNvSpPr/>
          <p:nvPr/>
        </p:nvSpPr>
        <p:spPr>
          <a:xfrm>
            <a:off x="2118825" y="4330563"/>
            <a:ext cx="5370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언어선택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1" name="Google Shape;921;p35"/>
          <p:cNvSpPr/>
          <p:nvPr/>
        </p:nvSpPr>
        <p:spPr>
          <a:xfrm>
            <a:off x="2703352" y="4330563"/>
            <a:ext cx="5370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크레딧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2" name="Google Shape;922;p35"/>
          <p:cNvSpPr/>
          <p:nvPr/>
        </p:nvSpPr>
        <p:spPr>
          <a:xfrm>
            <a:off x="3287878" y="4330563"/>
            <a:ext cx="5370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공식카페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3" name="Google Shape;923;p35"/>
          <p:cNvSpPr/>
          <p:nvPr/>
        </p:nvSpPr>
        <p:spPr>
          <a:xfrm>
            <a:off x="2411089" y="4634388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게임 종료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4" name="Google Shape;924;p35"/>
          <p:cNvSpPr/>
          <p:nvPr/>
        </p:nvSpPr>
        <p:spPr>
          <a:xfrm>
            <a:off x="2995615" y="4634388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닫기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25" name="Google Shape;925;p35"/>
          <p:cNvGrpSpPr/>
          <p:nvPr/>
        </p:nvGrpSpPr>
        <p:grpSpPr>
          <a:xfrm>
            <a:off x="2046512" y="3628094"/>
            <a:ext cx="179700" cy="180900"/>
            <a:chOff x="3315025" y="-243525"/>
            <a:chExt cx="179700" cy="180900"/>
          </a:xfrm>
        </p:grpSpPr>
        <p:sp>
          <p:nvSpPr>
            <p:cNvPr id="926" name="Google Shape;926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928" name="Google Shape;928;p35"/>
          <p:cNvSpPr/>
          <p:nvPr/>
        </p:nvSpPr>
        <p:spPr>
          <a:xfrm>
            <a:off x="2933950" y="3779063"/>
            <a:ext cx="1131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5"/>
          <p:cNvSpPr/>
          <p:nvPr/>
        </p:nvSpPr>
        <p:spPr>
          <a:xfrm>
            <a:off x="3597200" y="3779063"/>
            <a:ext cx="1131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5"/>
          <p:cNvSpPr/>
          <p:nvPr/>
        </p:nvSpPr>
        <p:spPr>
          <a:xfrm>
            <a:off x="2933950" y="4090363"/>
            <a:ext cx="1131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5"/>
          <p:cNvSpPr/>
          <p:nvPr/>
        </p:nvSpPr>
        <p:spPr>
          <a:xfrm>
            <a:off x="3597200" y="4090363"/>
            <a:ext cx="1131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5"/>
          <p:cNvSpPr txBox="1"/>
          <p:nvPr/>
        </p:nvSpPr>
        <p:spPr>
          <a:xfrm>
            <a:off x="2886850" y="3728537"/>
            <a:ext cx="1983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3" name="Google Shape;933;p35"/>
          <p:cNvSpPr txBox="1"/>
          <p:nvPr/>
        </p:nvSpPr>
        <p:spPr>
          <a:xfrm>
            <a:off x="2886850" y="4040412"/>
            <a:ext cx="1983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4" name="Google Shape;934;p35"/>
          <p:cNvSpPr txBox="1"/>
          <p:nvPr/>
        </p:nvSpPr>
        <p:spPr>
          <a:xfrm>
            <a:off x="3551425" y="4040412"/>
            <a:ext cx="1983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35" name="Google Shape;935;p35"/>
          <p:cNvGrpSpPr/>
          <p:nvPr/>
        </p:nvGrpSpPr>
        <p:grpSpPr>
          <a:xfrm>
            <a:off x="2393762" y="3961194"/>
            <a:ext cx="179700" cy="180900"/>
            <a:chOff x="3315025" y="-243525"/>
            <a:chExt cx="179700" cy="180900"/>
          </a:xfrm>
        </p:grpSpPr>
        <p:sp>
          <p:nvSpPr>
            <p:cNvPr id="936" name="Google Shape;936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938" name="Google Shape;938;p35"/>
          <p:cNvGrpSpPr/>
          <p:nvPr/>
        </p:nvGrpSpPr>
        <p:grpSpPr>
          <a:xfrm>
            <a:off x="3079562" y="3961194"/>
            <a:ext cx="179700" cy="180900"/>
            <a:chOff x="3315025" y="-243525"/>
            <a:chExt cx="179700" cy="180900"/>
          </a:xfrm>
        </p:grpSpPr>
        <p:sp>
          <p:nvSpPr>
            <p:cNvPr id="939" name="Google Shape;939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941" name="Google Shape;941;p35"/>
          <p:cNvGrpSpPr/>
          <p:nvPr/>
        </p:nvGrpSpPr>
        <p:grpSpPr>
          <a:xfrm>
            <a:off x="2012762" y="4265994"/>
            <a:ext cx="179700" cy="180900"/>
            <a:chOff x="3315025" y="-243525"/>
            <a:chExt cx="179700" cy="180900"/>
          </a:xfrm>
        </p:grpSpPr>
        <p:sp>
          <p:nvSpPr>
            <p:cNvPr id="942" name="Google Shape;942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944" name="Google Shape;944;p35"/>
          <p:cNvGrpSpPr/>
          <p:nvPr/>
        </p:nvGrpSpPr>
        <p:grpSpPr>
          <a:xfrm>
            <a:off x="2622362" y="4265994"/>
            <a:ext cx="179700" cy="180900"/>
            <a:chOff x="3315025" y="-243525"/>
            <a:chExt cx="179700" cy="180900"/>
          </a:xfrm>
        </p:grpSpPr>
        <p:sp>
          <p:nvSpPr>
            <p:cNvPr id="945" name="Google Shape;945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947" name="Google Shape;947;p35"/>
          <p:cNvGrpSpPr/>
          <p:nvPr/>
        </p:nvGrpSpPr>
        <p:grpSpPr>
          <a:xfrm>
            <a:off x="3231962" y="4265994"/>
            <a:ext cx="179700" cy="180900"/>
            <a:chOff x="3315025" y="-243525"/>
            <a:chExt cx="179700" cy="180900"/>
          </a:xfrm>
        </p:grpSpPr>
        <p:sp>
          <p:nvSpPr>
            <p:cNvPr id="948" name="Google Shape;948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950" name="Google Shape;950;p35"/>
          <p:cNvGrpSpPr/>
          <p:nvPr/>
        </p:nvGrpSpPr>
        <p:grpSpPr>
          <a:xfrm>
            <a:off x="2317562" y="4570794"/>
            <a:ext cx="179700" cy="180900"/>
            <a:chOff x="3315025" y="-243525"/>
            <a:chExt cx="179700" cy="180900"/>
          </a:xfrm>
        </p:grpSpPr>
        <p:sp>
          <p:nvSpPr>
            <p:cNvPr id="951" name="Google Shape;951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953" name="Google Shape;953;p35"/>
          <p:cNvGrpSpPr/>
          <p:nvPr/>
        </p:nvGrpSpPr>
        <p:grpSpPr>
          <a:xfrm>
            <a:off x="2927162" y="4570794"/>
            <a:ext cx="179700" cy="180900"/>
            <a:chOff x="3315025" y="-243525"/>
            <a:chExt cx="179700" cy="180900"/>
          </a:xfrm>
        </p:grpSpPr>
        <p:sp>
          <p:nvSpPr>
            <p:cNvPr id="954" name="Google Shape;954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956" name="Google Shape;956;p35"/>
          <p:cNvSpPr/>
          <p:nvPr/>
        </p:nvSpPr>
        <p:spPr>
          <a:xfrm>
            <a:off x="200800" y="3692312"/>
            <a:ext cx="1498500" cy="116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주의사항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정말로 게임을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종료하시겠습니까?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7" name="Google Shape;957;p35"/>
          <p:cNvSpPr/>
          <p:nvPr/>
        </p:nvSpPr>
        <p:spPr>
          <a:xfrm>
            <a:off x="389289" y="4558188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게임 종료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8" name="Google Shape;958;p35"/>
          <p:cNvSpPr/>
          <p:nvPr/>
        </p:nvSpPr>
        <p:spPr>
          <a:xfrm>
            <a:off x="973815" y="4558188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뒤로가기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59" name="Google Shape;959;p35"/>
          <p:cNvGrpSpPr/>
          <p:nvPr/>
        </p:nvGrpSpPr>
        <p:grpSpPr>
          <a:xfrm>
            <a:off x="295762" y="4494594"/>
            <a:ext cx="179700" cy="180900"/>
            <a:chOff x="3315025" y="-243525"/>
            <a:chExt cx="179700" cy="180900"/>
          </a:xfrm>
        </p:grpSpPr>
        <p:sp>
          <p:nvSpPr>
            <p:cNvPr id="960" name="Google Shape;960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962" name="Google Shape;962;p35"/>
          <p:cNvGrpSpPr/>
          <p:nvPr/>
        </p:nvGrpSpPr>
        <p:grpSpPr>
          <a:xfrm>
            <a:off x="905362" y="4494594"/>
            <a:ext cx="179700" cy="180900"/>
            <a:chOff x="3315025" y="-243525"/>
            <a:chExt cx="179700" cy="180900"/>
          </a:xfrm>
        </p:grpSpPr>
        <p:sp>
          <p:nvSpPr>
            <p:cNvPr id="963" name="Google Shape;963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cxnSp>
        <p:nvCxnSpPr>
          <p:cNvPr id="965" name="Google Shape;965;p35"/>
          <p:cNvCxnSpPr>
            <a:stCxn id="923" idx="1"/>
            <a:endCxn id="956" idx="3"/>
          </p:cNvCxnSpPr>
          <p:nvPr/>
        </p:nvCxnSpPr>
        <p:spPr>
          <a:xfrm rot="10800000">
            <a:off x="1699189" y="4274538"/>
            <a:ext cx="711900" cy="459000"/>
          </a:xfrm>
          <a:prstGeom prst="bentConnector3">
            <a:avLst>
              <a:gd name="adj1" fmla="val 7631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35"/>
          <p:cNvSpPr/>
          <p:nvPr/>
        </p:nvSpPr>
        <p:spPr>
          <a:xfrm>
            <a:off x="5987250" y="466900"/>
            <a:ext cx="1341900" cy="104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게임 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7" name="Google Shape;967;p35"/>
          <p:cNvSpPr/>
          <p:nvPr/>
        </p:nvSpPr>
        <p:spPr>
          <a:xfrm>
            <a:off x="6039693" y="632734"/>
            <a:ext cx="1237200" cy="18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  그래픽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8" name="Google Shape;968;p35"/>
          <p:cNvSpPr/>
          <p:nvPr/>
        </p:nvSpPr>
        <p:spPr>
          <a:xfrm>
            <a:off x="6331090" y="653257"/>
            <a:ext cx="3966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최상급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9" name="Google Shape;969;p35"/>
          <p:cNvSpPr/>
          <p:nvPr/>
        </p:nvSpPr>
        <p:spPr>
          <a:xfrm>
            <a:off x="6817661" y="653257"/>
            <a:ext cx="3966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보통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0" name="Google Shape;970;p35"/>
          <p:cNvSpPr/>
          <p:nvPr/>
        </p:nvSpPr>
        <p:spPr>
          <a:xfrm>
            <a:off x="6039693" y="858463"/>
            <a:ext cx="1237200" cy="185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  사운드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1" name="Google Shape;971;p35"/>
          <p:cNvSpPr/>
          <p:nvPr/>
        </p:nvSpPr>
        <p:spPr>
          <a:xfrm>
            <a:off x="6331090" y="878986"/>
            <a:ext cx="3966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배경음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2" name="Google Shape;972;p35"/>
          <p:cNvSpPr/>
          <p:nvPr/>
        </p:nvSpPr>
        <p:spPr>
          <a:xfrm>
            <a:off x="6817661" y="878986"/>
            <a:ext cx="3966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효과음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3" name="Google Shape;973;p35"/>
          <p:cNvSpPr/>
          <p:nvPr/>
        </p:nvSpPr>
        <p:spPr>
          <a:xfrm>
            <a:off x="6039694" y="1084191"/>
            <a:ext cx="3894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언어선택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4" name="Google Shape;974;p35"/>
          <p:cNvSpPr/>
          <p:nvPr/>
        </p:nvSpPr>
        <p:spPr>
          <a:xfrm>
            <a:off x="6463544" y="1084191"/>
            <a:ext cx="3894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크레딧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5" name="Google Shape;975;p35"/>
          <p:cNvSpPr/>
          <p:nvPr/>
        </p:nvSpPr>
        <p:spPr>
          <a:xfrm>
            <a:off x="6887393" y="1084191"/>
            <a:ext cx="389400" cy="14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공식카페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6" name="Google Shape;976;p35"/>
          <p:cNvSpPr/>
          <p:nvPr/>
        </p:nvSpPr>
        <p:spPr>
          <a:xfrm>
            <a:off x="6251619" y="1304499"/>
            <a:ext cx="389400" cy="143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게임 종료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7" name="Google Shape;977;p35"/>
          <p:cNvSpPr/>
          <p:nvPr/>
        </p:nvSpPr>
        <p:spPr>
          <a:xfrm>
            <a:off x="6675469" y="1304499"/>
            <a:ext cx="389400" cy="143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닫기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8" name="Google Shape;978;p35"/>
          <p:cNvSpPr/>
          <p:nvPr/>
        </p:nvSpPr>
        <p:spPr>
          <a:xfrm>
            <a:off x="6630754" y="684289"/>
            <a:ext cx="81900" cy="8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5"/>
          <p:cNvSpPr/>
          <p:nvPr/>
        </p:nvSpPr>
        <p:spPr>
          <a:xfrm>
            <a:off x="7111687" y="684289"/>
            <a:ext cx="81900" cy="8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5"/>
          <p:cNvSpPr/>
          <p:nvPr/>
        </p:nvSpPr>
        <p:spPr>
          <a:xfrm>
            <a:off x="6630754" y="910018"/>
            <a:ext cx="81900" cy="8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5"/>
          <p:cNvSpPr/>
          <p:nvPr/>
        </p:nvSpPr>
        <p:spPr>
          <a:xfrm>
            <a:off x="7111687" y="910018"/>
            <a:ext cx="81900" cy="8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5"/>
          <p:cNvSpPr txBox="1"/>
          <p:nvPr/>
        </p:nvSpPr>
        <p:spPr>
          <a:xfrm>
            <a:off x="6596601" y="647653"/>
            <a:ext cx="1437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3" name="Google Shape;983;p35"/>
          <p:cNvSpPr txBox="1"/>
          <p:nvPr/>
        </p:nvSpPr>
        <p:spPr>
          <a:xfrm>
            <a:off x="6596601" y="873798"/>
            <a:ext cx="1437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4" name="Google Shape;984;p35"/>
          <p:cNvSpPr txBox="1"/>
          <p:nvPr/>
        </p:nvSpPr>
        <p:spPr>
          <a:xfrm>
            <a:off x="7078495" y="873798"/>
            <a:ext cx="1437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v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5" name="Google Shape;985;p35"/>
          <p:cNvSpPr/>
          <p:nvPr/>
        </p:nvSpPr>
        <p:spPr>
          <a:xfrm>
            <a:off x="7458186" y="1214293"/>
            <a:ext cx="1062300" cy="82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주의사항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정말로 게임을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종료하시겠습니까?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6" name="Google Shape;986;p35"/>
          <p:cNvSpPr/>
          <p:nvPr/>
        </p:nvSpPr>
        <p:spPr>
          <a:xfrm>
            <a:off x="7591827" y="1828210"/>
            <a:ext cx="380700" cy="140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뒤로가기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7" name="Google Shape;987;p35"/>
          <p:cNvSpPr/>
          <p:nvPr/>
        </p:nvSpPr>
        <p:spPr>
          <a:xfrm>
            <a:off x="8006265" y="1828210"/>
            <a:ext cx="380700" cy="140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게임 종료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88" name="Google Shape;988;p35"/>
          <p:cNvCxnSpPr>
            <a:stCxn id="976" idx="2"/>
            <a:endCxn id="985" idx="1"/>
          </p:cNvCxnSpPr>
          <p:nvPr/>
        </p:nvCxnSpPr>
        <p:spPr>
          <a:xfrm rot="-5400000" flipH="1">
            <a:off x="6862719" y="1031799"/>
            <a:ext cx="179100" cy="1011900"/>
          </a:xfrm>
          <a:prstGeom prst="curvedConnector2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9" name="Google Shape;989;p35"/>
          <p:cNvSpPr/>
          <p:nvPr/>
        </p:nvSpPr>
        <p:spPr>
          <a:xfrm>
            <a:off x="4581551" y="173706"/>
            <a:ext cx="1116600" cy="86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언어선택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0" name="Google Shape;990;p35"/>
          <p:cNvSpPr/>
          <p:nvPr/>
        </p:nvSpPr>
        <p:spPr>
          <a:xfrm>
            <a:off x="4806812" y="872362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뒤로가기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1" name="Google Shape;991;p35"/>
          <p:cNvSpPr/>
          <p:nvPr/>
        </p:nvSpPr>
        <p:spPr>
          <a:xfrm>
            <a:off x="5159521" y="872362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 용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2" name="Google Shape;992;p35"/>
          <p:cNvSpPr/>
          <p:nvPr/>
        </p:nvSpPr>
        <p:spPr>
          <a:xfrm>
            <a:off x="4624221" y="360069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한국어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3" name="Google Shape;993;p35"/>
          <p:cNvSpPr/>
          <p:nvPr/>
        </p:nvSpPr>
        <p:spPr>
          <a:xfrm>
            <a:off x="4976929" y="360069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영어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4" name="Google Shape;994;p35"/>
          <p:cNvSpPr/>
          <p:nvPr/>
        </p:nvSpPr>
        <p:spPr>
          <a:xfrm>
            <a:off x="5329637" y="360069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중국어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5" name="Google Shape;995;p35"/>
          <p:cNvSpPr/>
          <p:nvPr/>
        </p:nvSpPr>
        <p:spPr>
          <a:xfrm>
            <a:off x="4624221" y="510815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중국어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6" name="Google Shape;996;p35"/>
          <p:cNvSpPr/>
          <p:nvPr/>
        </p:nvSpPr>
        <p:spPr>
          <a:xfrm>
            <a:off x="4976929" y="510815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일본어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7" name="Google Shape;997;p35"/>
          <p:cNvSpPr/>
          <p:nvPr/>
        </p:nvSpPr>
        <p:spPr>
          <a:xfrm>
            <a:off x="5329637" y="510815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스페인어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8" name="Google Shape;998;p35"/>
          <p:cNvSpPr/>
          <p:nvPr/>
        </p:nvSpPr>
        <p:spPr>
          <a:xfrm>
            <a:off x="4624221" y="665830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포르투갈어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9" name="Google Shape;999;p35"/>
          <p:cNvSpPr/>
          <p:nvPr/>
        </p:nvSpPr>
        <p:spPr>
          <a:xfrm>
            <a:off x="4976929" y="665830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프랑스어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0" name="Google Shape;1000;p35"/>
          <p:cNvSpPr/>
          <p:nvPr/>
        </p:nvSpPr>
        <p:spPr>
          <a:xfrm>
            <a:off x="5329637" y="665830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독일어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1" name="Google Shape;1001;p35"/>
          <p:cNvSpPr/>
          <p:nvPr/>
        </p:nvSpPr>
        <p:spPr>
          <a:xfrm>
            <a:off x="4976929" y="355800"/>
            <a:ext cx="324000" cy="1197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2" name="Google Shape;1002;p35"/>
          <p:cNvSpPr/>
          <p:nvPr/>
        </p:nvSpPr>
        <p:spPr>
          <a:xfrm>
            <a:off x="4581551" y="1146285"/>
            <a:ext cx="1116600" cy="86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만든사람들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3" name="Google Shape;1003;p35"/>
          <p:cNvSpPr/>
          <p:nvPr/>
        </p:nvSpPr>
        <p:spPr>
          <a:xfrm>
            <a:off x="4624227" y="1282490"/>
            <a:ext cx="1032000" cy="53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만든사람 만든사람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4" name="Google Shape;1004;p35"/>
          <p:cNvSpPr/>
          <p:nvPr/>
        </p:nvSpPr>
        <p:spPr>
          <a:xfrm>
            <a:off x="5625068" y="1282490"/>
            <a:ext cx="26400" cy="536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5628341" y="1305610"/>
            <a:ext cx="19800" cy="17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4988409" y="1844941"/>
            <a:ext cx="324000" cy="119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닫 기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07" name="Google Shape;1007;p35"/>
          <p:cNvCxnSpPr>
            <a:stCxn id="973" idx="1"/>
            <a:endCxn id="989" idx="3"/>
          </p:cNvCxnSpPr>
          <p:nvPr/>
        </p:nvCxnSpPr>
        <p:spPr>
          <a:xfrm rot="10800000">
            <a:off x="5698294" y="607641"/>
            <a:ext cx="341400" cy="548400"/>
          </a:xfrm>
          <a:prstGeom prst="curvedConnector3">
            <a:avLst>
              <a:gd name="adj1" fmla="val 50021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8" name="Google Shape;1008;p35"/>
          <p:cNvCxnSpPr>
            <a:stCxn id="974" idx="1"/>
            <a:endCxn id="1002" idx="3"/>
          </p:cNvCxnSpPr>
          <p:nvPr/>
        </p:nvCxnSpPr>
        <p:spPr>
          <a:xfrm flipH="1">
            <a:off x="5698244" y="1156041"/>
            <a:ext cx="765300" cy="423900"/>
          </a:xfrm>
          <a:prstGeom prst="curvedConnector3">
            <a:avLst>
              <a:gd name="adj1" fmla="val 28769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9" name="Google Shape;1009;p35"/>
          <p:cNvSpPr/>
          <p:nvPr/>
        </p:nvSpPr>
        <p:spPr>
          <a:xfrm>
            <a:off x="4492125" y="73175"/>
            <a:ext cx="4131900" cy="202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540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80000"/>
                </a:solidFill>
              </a:rPr>
              <a:t>설정팝업창에서 연결된 팝업창 관계</a:t>
            </a:r>
            <a:endParaRPr sz="1000" b="1">
              <a:solidFill>
                <a:srgbClr val="980000"/>
              </a:solidFill>
            </a:endParaRPr>
          </a:p>
        </p:txBody>
      </p:sp>
      <p:sp>
        <p:nvSpPr>
          <p:cNvPr id="1010" name="Google Shape;1010;p35"/>
          <p:cNvSpPr/>
          <p:nvPr/>
        </p:nvSpPr>
        <p:spPr>
          <a:xfrm>
            <a:off x="3921826" y="3491051"/>
            <a:ext cx="179700" cy="179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11" name="Google Shape;1011;p35"/>
          <p:cNvGrpSpPr/>
          <p:nvPr/>
        </p:nvGrpSpPr>
        <p:grpSpPr>
          <a:xfrm>
            <a:off x="3792163" y="3363044"/>
            <a:ext cx="179700" cy="180900"/>
            <a:chOff x="3315025" y="-243525"/>
            <a:chExt cx="179700" cy="180900"/>
          </a:xfrm>
        </p:grpSpPr>
        <p:sp>
          <p:nvSpPr>
            <p:cNvPr id="1012" name="Google Shape;1012;p3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1014" name="Google Shape;1014;p35"/>
          <p:cNvGrpSpPr/>
          <p:nvPr/>
        </p:nvGrpSpPr>
        <p:grpSpPr>
          <a:xfrm rot="-2700000">
            <a:off x="3921828" y="3491062"/>
            <a:ext cx="179690" cy="179690"/>
            <a:chOff x="1945625" y="4216675"/>
            <a:chExt cx="410400" cy="410400"/>
          </a:xfrm>
        </p:grpSpPr>
        <p:sp>
          <p:nvSpPr>
            <p:cNvPr id="1015" name="Google Shape;1015;p35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7" name="Google Shape;101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" y="-5355150"/>
            <a:ext cx="914299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3" y="5552575"/>
            <a:ext cx="9127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6"/>
          <p:cNvSpPr/>
          <p:nvPr/>
        </p:nvSpPr>
        <p:spPr>
          <a:xfrm>
            <a:off x="1133825" y="955250"/>
            <a:ext cx="1850700" cy="14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언어선택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4" name="Google Shape;1024;p3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3-1.설정팝업 - 팝업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(언어선택 / 크레딧)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5" name="Google Shape;1025;p36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언어선택 팝업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각 언어 선택 버튼 </a:t>
            </a:r>
            <a:r>
              <a:rPr lang="ko" b="0"/>
              <a:t>: 이용 가능한 모든 언어 개별 버튼으로 표시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현재 선택된 언어 표시 </a:t>
            </a:r>
            <a:r>
              <a:rPr lang="ko" b="0"/>
              <a:t>: 현재 선택된 언어에 강조표시를 하여 선택된 언어 확인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</a:t>
            </a:r>
            <a:r>
              <a:rPr lang="ko">
                <a:solidFill>
                  <a:schemeClr val="dk1"/>
                </a:solidFill>
              </a:rPr>
              <a:t>뒤로가기 버튼 </a:t>
            </a:r>
            <a:r>
              <a:rPr lang="ko" b="0">
                <a:solidFill>
                  <a:schemeClr val="dk1"/>
                </a:solidFill>
              </a:rPr>
              <a:t>: 현재 창을 닫고 설정 팝업으로 돌아감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</a:t>
            </a:r>
            <a:r>
              <a:rPr lang="ko">
                <a:solidFill>
                  <a:schemeClr val="dk1"/>
                </a:solidFill>
              </a:rPr>
              <a:t>적용 버튼 </a:t>
            </a:r>
            <a:r>
              <a:rPr lang="ko" b="0">
                <a:solidFill>
                  <a:schemeClr val="dk1"/>
                </a:solidFill>
              </a:rPr>
              <a:t>: 현재 선택된 언어 적용 후 팝업 창 닫음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6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크레딧 팝업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⑤제작진 목록 표시</a:t>
            </a:r>
            <a:r>
              <a:rPr lang="ko" b="0"/>
              <a:t> : 제작참여 혹은 후원자 목록 표시 (위/아래 스크롤 가능)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⑥닫기 버튼</a:t>
            </a:r>
            <a:r>
              <a:rPr lang="ko" b="0"/>
              <a:t> : 팝업 창 닫음</a:t>
            </a:r>
            <a:endParaRPr b="0"/>
          </a:p>
        </p:txBody>
      </p:sp>
      <p:sp>
        <p:nvSpPr>
          <p:cNvPr id="1027" name="Google Shape;1027;p36"/>
          <p:cNvSpPr/>
          <p:nvPr/>
        </p:nvSpPr>
        <p:spPr>
          <a:xfrm>
            <a:off x="1507139" y="2113100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뒤로가기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8" name="Google Shape;1028;p36"/>
          <p:cNvSpPr/>
          <p:nvPr/>
        </p:nvSpPr>
        <p:spPr>
          <a:xfrm>
            <a:off x="2091665" y="2113100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 용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29" name="Google Shape;1029;p36"/>
          <p:cNvGrpSpPr/>
          <p:nvPr/>
        </p:nvGrpSpPr>
        <p:grpSpPr>
          <a:xfrm>
            <a:off x="1413612" y="2049507"/>
            <a:ext cx="179700" cy="180900"/>
            <a:chOff x="3315025" y="-243525"/>
            <a:chExt cx="179700" cy="180900"/>
          </a:xfrm>
        </p:grpSpPr>
        <p:sp>
          <p:nvSpPr>
            <p:cNvPr id="1030" name="Google Shape;1030;p3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1032" name="Google Shape;1032;p36"/>
          <p:cNvGrpSpPr/>
          <p:nvPr/>
        </p:nvGrpSpPr>
        <p:grpSpPr>
          <a:xfrm>
            <a:off x="2023212" y="2049507"/>
            <a:ext cx="179700" cy="180900"/>
            <a:chOff x="3315025" y="-243525"/>
            <a:chExt cx="179700" cy="180900"/>
          </a:xfrm>
        </p:grpSpPr>
        <p:sp>
          <p:nvSpPr>
            <p:cNvPr id="1033" name="Google Shape;1033;p3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1035" name="Google Shape;1035;p36"/>
          <p:cNvSpPr/>
          <p:nvPr/>
        </p:nvSpPr>
        <p:spPr>
          <a:xfrm>
            <a:off x="1204539" y="1264100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한국어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6" name="Google Shape;1036;p36"/>
          <p:cNvSpPr/>
          <p:nvPr/>
        </p:nvSpPr>
        <p:spPr>
          <a:xfrm>
            <a:off x="1789065" y="1264100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영어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7" name="Google Shape;1037;p36"/>
          <p:cNvSpPr/>
          <p:nvPr/>
        </p:nvSpPr>
        <p:spPr>
          <a:xfrm>
            <a:off x="2373590" y="1264100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중국어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8" name="Google Shape;1038;p36"/>
          <p:cNvSpPr/>
          <p:nvPr/>
        </p:nvSpPr>
        <p:spPr>
          <a:xfrm>
            <a:off x="1204539" y="1513925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중국어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9" name="Google Shape;1039;p36"/>
          <p:cNvSpPr/>
          <p:nvPr/>
        </p:nvSpPr>
        <p:spPr>
          <a:xfrm>
            <a:off x="1789065" y="1513925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일본어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0" name="Google Shape;1040;p36"/>
          <p:cNvSpPr/>
          <p:nvPr/>
        </p:nvSpPr>
        <p:spPr>
          <a:xfrm>
            <a:off x="2373590" y="1513925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스페인어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1" name="Google Shape;1041;p36"/>
          <p:cNvSpPr/>
          <p:nvPr/>
        </p:nvSpPr>
        <p:spPr>
          <a:xfrm>
            <a:off x="1204539" y="1770825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포르투갈어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2" name="Google Shape;1042;p36"/>
          <p:cNvSpPr/>
          <p:nvPr/>
        </p:nvSpPr>
        <p:spPr>
          <a:xfrm>
            <a:off x="1789065" y="1770825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프랑스어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3" name="Google Shape;1043;p36"/>
          <p:cNvSpPr/>
          <p:nvPr/>
        </p:nvSpPr>
        <p:spPr>
          <a:xfrm>
            <a:off x="2373590" y="1770825"/>
            <a:ext cx="537000" cy="1983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독일어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44" name="Google Shape;1044;p36"/>
          <p:cNvGrpSpPr/>
          <p:nvPr/>
        </p:nvGrpSpPr>
        <p:grpSpPr>
          <a:xfrm>
            <a:off x="1108812" y="1183007"/>
            <a:ext cx="179700" cy="180900"/>
            <a:chOff x="3315025" y="-243525"/>
            <a:chExt cx="179700" cy="180900"/>
          </a:xfrm>
        </p:grpSpPr>
        <p:sp>
          <p:nvSpPr>
            <p:cNvPr id="1045" name="Google Shape;1045;p3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1047" name="Google Shape;1047;p36"/>
          <p:cNvSpPr/>
          <p:nvPr/>
        </p:nvSpPr>
        <p:spPr>
          <a:xfrm>
            <a:off x="1789065" y="1257025"/>
            <a:ext cx="537000" cy="1983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48" name="Google Shape;1048;p36"/>
          <p:cNvGrpSpPr/>
          <p:nvPr/>
        </p:nvGrpSpPr>
        <p:grpSpPr>
          <a:xfrm>
            <a:off x="1697187" y="1183007"/>
            <a:ext cx="179700" cy="180900"/>
            <a:chOff x="3315025" y="-243525"/>
            <a:chExt cx="179700" cy="180900"/>
          </a:xfrm>
        </p:grpSpPr>
        <p:sp>
          <p:nvSpPr>
            <p:cNvPr id="1049" name="Google Shape;1049;p3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1051" name="Google Shape;1051;p36"/>
          <p:cNvSpPr/>
          <p:nvPr/>
        </p:nvSpPr>
        <p:spPr>
          <a:xfrm>
            <a:off x="1133825" y="3225575"/>
            <a:ext cx="1850700" cy="143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만든사람들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2" name="Google Shape;1052;p36"/>
          <p:cNvSpPr/>
          <p:nvPr/>
        </p:nvSpPr>
        <p:spPr>
          <a:xfrm>
            <a:off x="1204550" y="3451300"/>
            <a:ext cx="1710300" cy="1112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만든사람 만든사람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3" name="Google Shape;1053;p36"/>
          <p:cNvSpPr/>
          <p:nvPr/>
        </p:nvSpPr>
        <p:spPr>
          <a:xfrm>
            <a:off x="2863193" y="3451300"/>
            <a:ext cx="43500" cy="1112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>
            <a:off x="2868617" y="3489617"/>
            <a:ext cx="32700" cy="29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36"/>
          <p:cNvGrpSpPr/>
          <p:nvPr/>
        </p:nvGrpSpPr>
        <p:grpSpPr>
          <a:xfrm>
            <a:off x="1130037" y="3405432"/>
            <a:ext cx="179700" cy="180900"/>
            <a:chOff x="3315025" y="-243525"/>
            <a:chExt cx="179700" cy="180900"/>
          </a:xfrm>
        </p:grpSpPr>
        <p:sp>
          <p:nvSpPr>
            <p:cNvPr id="1056" name="Google Shape;1056;p3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sp>
        <p:nvSpPr>
          <p:cNvPr id="1058" name="Google Shape;1058;p36"/>
          <p:cNvSpPr/>
          <p:nvPr/>
        </p:nvSpPr>
        <p:spPr>
          <a:xfrm>
            <a:off x="2986351" y="3227414"/>
            <a:ext cx="179700" cy="179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59" name="Google Shape;1059;p36"/>
          <p:cNvGrpSpPr/>
          <p:nvPr/>
        </p:nvGrpSpPr>
        <p:grpSpPr>
          <a:xfrm rot="-2700000">
            <a:off x="2986353" y="3227425"/>
            <a:ext cx="179690" cy="179690"/>
            <a:chOff x="1945625" y="4216675"/>
            <a:chExt cx="410400" cy="410400"/>
          </a:xfrm>
        </p:grpSpPr>
        <p:sp>
          <p:nvSpPr>
            <p:cNvPr id="1060" name="Google Shape;1060;p36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6"/>
          <p:cNvGrpSpPr/>
          <p:nvPr/>
        </p:nvGrpSpPr>
        <p:grpSpPr>
          <a:xfrm>
            <a:off x="3025362" y="3138307"/>
            <a:ext cx="179700" cy="180900"/>
            <a:chOff x="3315025" y="-243525"/>
            <a:chExt cx="179700" cy="180900"/>
          </a:xfrm>
        </p:grpSpPr>
        <p:sp>
          <p:nvSpPr>
            <p:cNvPr id="1063" name="Google Shape;1063;p3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4.요새관리</a:t>
            </a:r>
            <a:endParaRPr/>
          </a:p>
        </p:txBody>
      </p:sp>
      <p:sp>
        <p:nvSpPr>
          <p:cNvPr id="1070" name="Google Shape;1070;p37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요새관리 </a:t>
            </a:r>
            <a:r>
              <a:rPr lang="ko" sz="1000" b="0">
                <a:solidFill>
                  <a:schemeClr val="dk1"/>
                </a:solidFill>
              </a:rPr>
              <a:t>(우측중앙 정렬)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요새관리 카테고리를 하나로 묶어 관련내용임을 표현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버튼을 누르면 해당 페이지로 바로 이동 </a:t>
            </a:r>
            <a:r>
              <a:rPr lang="ko" sz="900" b="0">
                <a:solidFill>
                  <a:schemeClr val="dk1"/>
                </a:solidFill>
              </a:rPr>
              <a:t>(바뀐 페이지에서 뒤로가기를 눌러 복귀)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페이지를 이동해도 요새관리 탭은 사라지지 않고 남아 다른 관리 페이지로 쉽게 전환할 수 있도록 함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현재 선택된 페이지에 해당하는 버튼은 강조표시 되어 있음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요새관리 탭 내에 있는 버튼은 토글그룹으로 묶여있어 하나만 선택 가능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    (강조표시되어 있는 현재 선택된 페이지 버튼을 다시 누를때는 변화 없음)</a:t>
            </a:r>
            <a:endParaRPr sz="900" b="0">
              <a:solidFill>
                <a:schemeClr val="dk1"/>
              </a:solidFill>
            </a:endParaRPr>
          </a:p>
        </p:txBody>
      </p:sp>
      <p:sp>
        <p:nvSpPr>
          <p:cNvPr id="1071" name="Google Shape;1071;p37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관리 페이지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관리 페이지 버튼을 누르면 해당 페이지로 즉시 이동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① 대포 관리 </a:t>
            </a:r>
            <a:r>
              <a:rPr lang="ko" sz="1000" b="0">
                <a:solidFill>
                  <a:schemeClr val="dk1"/>
                </a:solidFill>
                <a:highlight>
                  <a:srgbClr val="FCE5CD"/>
                </a:highlight>
              </a:rPr>
              <a:t>(대포 설치 / 강화 / 포탄부착 등)</a:t>
            </a:r>
            <a:endParaRPr sz="1000" b="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② 포탄 관리 </a:t>
            </a:r>
            <a:r>
              <a:rPr lang="ko" sz="1000" b="0">
                <a:solidFill>
                  <a:schemeClr val="dk1"/>
                </a:solidFill>
                <a:highlight>
                  <a:srgbClr val="FCE5CD"/>
                </a:highlight>
              </a:rPr>
              <a:t>(대포에 부착할 수 있는 강화부품으로 업그레이드(합성) 진행)</a:t>
            </a:r>
            <a:endParaRPr sz="1000" b="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③ 본체 관리 </a:t>
            </a:r>
            <a:r>
              <a:rPr lang="ko" sz="1000" b="0">
                <a:solidFill>
                  <a:schemeClr val="dk1"/>
                </a:solidFill>
                <a:highlight>
                  <a:srgbClr val="FCE5CD"/>
                </a:highlight>
              </a:rPr>
              <a:t>(요새의 중심이 되는 본체 / 교체, 강화, 등)</a:t>
            </a:r>
            <a:endParaRPr sz="1000" b="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④ 바퀴 관리 </a:t>
            </a:r>
            <a:r>
              <a:rPr lang="ko" sz="1000" b="0">
                <a:solidFill>
                  <a:schemeClr val="dk1"/>
                </a:solidFill>
                <a:highlight>
                  <a:srgbClr val="FCE5CD"/>
                </a:highlight>
              </a:rPr>
              <a:t>(이동 관련 기능이 있는 바퀴 / 교체, 강화 등)</a:t>
            </a:r>
            <a:endParaRPr sz="1000" b="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⑤ 부품 관리 </a:t>
            </a:r>
            <a:r>
              <a:rPr lang="ko" sz="1000" b="0">
                <a:solidFill>
                  <a:schemeClr val="dk1"/>
                </a:solidFill>
                <a:highlight>
                  <a:srgbClr val="FCE5CD"/>
                </a:highlight>
              </a:rPr>
              <a:t>(본체와 바퀴에 부착하는 강화 부품 - 업그레이드 진행)</a:t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1072" name="Google Shape;1072;p37"/>
          <p:cNvSpPr/>
          <p:nvPr/>
        </p:nvSpPr>
        <p:spPr>
          <a:xfrm>
            <a:off x="673364" y="856676"/>
            <a:ext cx="2370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3" name="Google Shape;1073;p37"/>
          <p:cNvSpPr/>
          <p:nvPr/>
        </p:nvSpPr>
        <p:spPr>
          <a:xfrm>
            <a:off x="3344629" y="856675"/>
            <a:ext cx="1983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4" name="Google Shape;1074;p37"/>
          <p:cNvSpPr/>
          <p:nvPr/>
        </p:nvSpPr>
        <p:spPr>
          <a:xfrm>
            <a:off x="2322081" y="1091351"/>
            <a:ext cx="955500" cy="23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퀘스트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5" name="Google Shape;1075;p37"/>
          <p:cNvSpPr/>
          <p:nvPr/>
        </p:nvSpPr>
        <p:spPr>
          <a:xfrm>
            <a:off x="2322081" y="1893892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모험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(스토리모드)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6" name="Google Shape;1076;p37"/>
          <p:cNvSpPr/>
          <p:nvPr/>
        </p:nvSpPr>
        <p:spPr>
          <a:xfrm>
            <a:off x="2892449" y="1893887"/>
            <a:ext cx="546900" cy="49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디펜스모드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(방치)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/ 3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7" name="Google Shape;1077;p37"/>
          <p:cNvSpPr/>
          <p:nvPr/>
        </p:nvSpPr>
        <p:spPr>
          <a:xfrm>
            <a:off x="1089403" y="1232705"/>
            <a:ext cx="902100" cy="902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이동요새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8" name="Google Shape;1078;p37"/>
          <p:cNvSpPr/>
          <p:nvPr/>
        </p:nvSpPr>
        <p:spPr>
          <a:xfrm>
            <a:off x="232208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골드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9" name="Google Shape;1079;p37"/>
          <p:cNvSpPr/>
          <p:nvPr/>
        </p:nvSpPr>
        <p:spPr>
          <a:xfrm>
            <a:off x="264942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캐쉬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0" name="Google Shape;1080;p37"/>
          <p:cNvSpPr/>
          <p:nvPr/>
        </p:nvSpPr>
        <p:spPr>
          <a:xfrm>
            <a:off x="2976761" y="863447"/>
            <a:ext cx="327600" cy="7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통조림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1" name="Google Shape;1081;p37"/>
          <p:cNvSpPr/>
          <p:nvPr/>
        </p:nvSpPr>
        <p:spPr>
          <a:xfrm>
            <a:off x="923117" y="862437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2" name="Google Shape;1082;p37"/>
          <p:cNvSpPr/>
          <p:nvPr/>
        </p:nvSpPr>
        <p:spPr>
          <a:xfrm>
            <a:off x="923118" y="935948"/>
            <a:ext cx="1452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3" name="Google Shape;1083;p37"/>
          <p:cNvSpPr/>
          <p:nvPr/>
        </p:nvSpPr>
        <p:spPr>
          <a:xfrm>
            <a:off x="636001" y="1143444"/>
            <a:ext cx="247800" cy="1104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4" name="Google Shape;1084;p37"/>
          <p:cNvSpPr/>
          <p:nvPr/>
        </p:nvSpPr>
        <p:spPr>
          <a:xfrm>
            <a:off x="636000" y="123777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5" name="Google Shape;1085;p37"/>
          <p:cNvSpPr/>
          <p:nvPr/>
        </p:nvSpPr>
        <p:spPr>
          <a:xfrm>
            <a:off x="636011" y="1446015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6" name="Google Shape;1086;p37"/>
          <p:cNvSpPr/>
          <p:nvPr/>
        </p:nvSpPr>
        <p:spPr>
          <a:xfrm>
            <a:off x="636000" y="1645954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7" name="Google Shape;1087;p37"/>
          <p:cNvSpPr/>
          <p:nvPr/>
        </p:nvSpPr>
        <p:spPr>
          <a:xfrm>
            <a:off x="636018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장군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8" name="Google Shape;1088;p37"/>
          <p:cNvSpPr/>
          <p:nvPr/>
        </p:nvSpPr>
        <p:spPr>
          <a:xfrm>
            <a:off x="636000" y="1854201"/>
            <a:ext cx="247800" cy="18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9" name="Google Shape;1089;p37"/>
          <p:cNvSpPr/>
          <p:nvPr/>
        </p:nvSpPr>
        <p:spPr>
          <a:xfrm>
            <a:off x="636011" y="2062452"/>
            <a:ext cx="196200" cy="15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0" name="Google Shape;1090;p37"/>
          <p:cNvSpPr/>
          <p:nvPr/>
        </p:nvSpPr>
        <p:spPr>
          <a:xfrm>
            <a:off x="913376" y="2284608"/>
            <a:ext cx="2478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도감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1" name="Google Shape;1091;p37"/>
          <p:cNvSpPr/>
          <p:nvPr/>
        </p:nvSpPr>
        <p:spPr>
          <a:xfrm>
            <a:off x="3315035" y="1100487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우편함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2" name="Google Shape;1092;p37"/>
          <p:cNvSpPr/>
          <p:nvPr/>
        </p:nvSpPr>
        <p:spPr>
          <a:xfrm>
            <a:off x="3315035" y="1345860"/>
            <a:ext cx="247800" cy="2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이벤트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3" name="Google Shape;1093;p37"/>
          <p:cNvSpPr/>
          <p:nvPr/>
        </p:nvSpPr>
        <p:spPr>
          <a:xfrm>
            <a:off x="1079770" y="953654"/>
            <a:ext cx="512700" cy="3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경험치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4" name="Google Shape;1094;p37"/>
          <p:cNvSpPr/>
          <p:nvPr/>
        </p:nvSpPr>
        <p:spPr>
          <a:xfrm>
            <a:off x="923117" y="1009475"/>
            <a:ext cx="669000" cy="7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각종 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5" name="Google Shape;1095;p37"/>
          <p:cNvSpPr/>
          <p:nvPr/>
        </p:nvSpPr>
        <p:spPr>
          <a:xfrm>
            <a:off x="1190736" y="2285053"/>
            <a:ext cx="546900" cy="19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상점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6" name="Google Shape;1096;p37"/>
          <p:cNvSpPr/>
          <p:nvPr/>
        </p:nvSpPr>
        <p:spPr>
          <a:xfrm>
            <a:off x="542600" y="1084275"/>
            <a:ext cx="405300" cy="1226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7"/>
          <p:cNvSpPr/>
          <p:nvPr/>
        </p:nvSpPr>
        <p:spPr>
          <a:xfrm>
            <a:off x="2196377" y="2856230"/>
            <a:ext cx="453300" cy="2020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8" name="Google Shape;1098;p37"/>
          <p:cNvSpPr/>
          <p:nvPr/>
        </p:nvSpPr>
        <p:spPr>
          <a:xfrm>
            <a:off x="2196375" y="3028825"/>
            <a:ext cx="453300" cy="34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9" name="Google Shape;1099;p37"/>
          <p:cNvSpPr/>
          <p:nvPr/>
        </p:nvSpPr>
        <p:spPr>
          <a:xfrm>
            <a:off x="2196396" y="3409844"/>
            <a:ext cx="359100" cy="28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0" name="Google Shape;1100;p37"/>
          <p:cNvSpPr/>
          <p:nvPr/>
        </p:nvSpPr>
        <p:spPr>
          <a:xfrm>
            <a:off x="2196375" y="3775673"/>
            <a:ext cx="453300" cy="34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1" name="Google Shape;1101;p37"/>
          <p:cNvSpPr/>
          <p:nvPr/>
        </p:nvSpPr>
        <p:spPr>
          <a:xfrm>
            <a:off x="2196375" y="4156703"/>
            <a:ext cx="453300" cy="34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2" name="Google Shape;1102;p37"/>
          <p:cNvSpPr/>
          <p:nvPr/>
        </p:nvSpPr>
        <p:spPr>
          <a:xfrm>
            <a:off x="2196396" y="4537740"/>
            <a:ext cx="359100" cy="28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3" name="Google Shape;1103;p37"/>
          <p:cNvSpPr/>
          <p:nvPr/>
        </p:nvSpPr>
        <p:spPr>
          <a:xfrm>
            <a:off x="1962973" y="3733476"/>
            <a:ext cx="233400" cy="127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7"/>
          <p:cNvSpPr/>
          <p:nvPr/>
        </p:nvSpPr>
        <p:spPr>
          <a:xfrm>
            <a:off x="1789584" y="3535171"/>
            <a:ext cx="4068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우측중앙 정렬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05" name="Google Shape;1105;p37"/>
          <p:cNvGrpSpPr/>
          <p:nvPr/>
        </p:nvGrpSpPr>
        <p:grpSpPr>
          <a:xfrm>
            <a:off x="2059212" y="2769632"/>
            <a:ext cx="179700" cy="180900"/>
            <a:chOff x="3315025" y="-243525"/>
            <a:chExt cx="179700" cy="180900"/>
          </a:xfrm>
        </p:grpSpPr>
        <p:sp>
          <p:nvSpPr>
            <p:cNvPr id="1106" name="Google Shape;1106;p3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1108" name="Google Shape;1108;p37"/>
          <p:cNvGrpSpPr/>
          <p:nvPr/>
        </p:nvGrpSpPr>
        <p:grpSpPr>
          <a:xfrm>
            <a:off x="2059212" y="3038844"/>
            <a:ext cx="179700" cy="180900"/>
            <a:chOff x="3315025" y="-243525"/>
            <a:chExt cx="179700" cy="180900"/>
          </a:xfrm>
        </p:grpSpPr>
        <p:sp>
          <p:nvSpPr>
            <p:cNvPr id="1109" name="Google Shape;1109;p3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1111" name="Google Shape;1111;p37"/>
          <p:cNvGrpSpPr/>
          <p:nvPr/>
        </p:nvGrpSpPr>
        <p:grpSpPr>
          <a:xfrm>
            <a:off x="2059212" y="3407257"/>
            <a:ext cx="179700" cy="180900"/>
            <a:chOff x="3315025" y="-243525"/>
            <a:chExt cx="179700" cy="180900"/>
          </a:xfrm>
        </p:grpSpPr>
        <p:sp>
          <p:nvSpPr>
            <p:cNvPr id="1112" name="Google Shape;1112;p3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1114" name="Google Shape;1114;p37"/>
          <p:cNvGrpSpPr/>
          <p:nvPr/>
        </p:nvGrpSpPr>
        <p:grpSpPr>
          <a:xfrm>
            <a:off x="2059212" y="3838757"/>
            <a:ext cx="179700" cy="180900"/>
            <a:chOff x="3315025" y="-243525"/>
            <a:chExt cx="179700" cy="180900"/>
          </a:xfrm>
        </p:grpSpPr>
        <p:sp>
          <p:nvSpPr>
            <p:cNvPr id="1115" name="Google Shape;1115;p3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1117" name="Google Shape;1117;p37"/>
          <p:cNvGrpSpPr/>
          <p:nvPr/>
        </p:nvGrpSpPr>
        <p:grpSpPr>
          <a:xfrm>
            <a:off x="2059212" y="4219544"/>
            <a:ext cx="179700" cy="180900"/>
            <a:chOff x="3315025" y="-243525"/>
            <a:chExt cx="179700" cy="180900"/>
          </a:xfrm>
        </p:grpSpPr>
        <p:sp>
          <p:nvSpPr>
            <p:cNvPr id="1118" name="Google Shape;1118;p3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2059212" y="4537719"/>
            <a:ext cx="179700" cy="180900"/>
            <a:chOff x="3315025" y="-243525"/>
            <a:chExt cx="179700" cy="180900"/>
          </a:xfrm>
        </p:grpSpPr>
        <p:sp>
          <p:nvSpPr>
            <p:cNvPr id="1121" name="Google Shape;1121;p3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0.게임 시작 ~ 메인화면 표시 까지 &lt;최신 버전X, 최초 실행 시&gt;</a:t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723150" y="87482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로고 (퍼즐스페이스)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723150" y="1132803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로고 (액션 팀)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723150" y="1390786"/>
            <a:ext cx="1248600" cy="25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타이틀화면 표시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로딩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2195400" y="2450632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방식 선택</a:t>
            </a:r>
            <a:endParaRPr sz="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723325" y="2354083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773750" y="2395398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정보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5" name="Google Shape;145;p20"/>
          <p:cNvCxnSpPr>
            <a:stCxn id="141" idx="2"/>
            <a:endCxn id="146" idx="0"/>
          </p:cNvCxnSpPr>
          <p:nvPr/>
        </p:nvCxnSpPr>
        <p:spPr>
          <a:xfrm>
            <a:off x="1347450" y="1643386"/>
            <a:ext cx="300" cy="14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>
            <a:stCxn id="143" idx="3"/>
            <a:endCxn id="142" idx="1"/>
          </p:cNvCxnSpPr>
          <p:nvPr/>
        </p:nvCxnSpPr>
        <p:spPr>
          <a:xfrm rot="10800000" flipH="1">
            <a:off x="1971925" y="2543983"/>
            <a:ext cx="2235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0"/>
          <p:cNvSpPr/>
          <p:nvPr/>
        </p:nvSpPr>
        <p:spPr>
          <a:xfrm>
            <a:off x="1908985" y="2409757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9" name="Google Shape;149;p20"/>
          <p:cNvCxnSpPr>
            <a:stCxn id="150" idx="2"/>
            <a:endCxn id="151" idx="0"/>
          </p:cNvCxnSpPr>
          <p:nvPr/>
        </p:nvCxnSpPr>
        <p:spPr>
          <a:xfrm rot="5400000">
            <a:off x="2747300" y="1237882"/>
            <a:ext cx="351000" cy="3150300"/>
          </a:xfrm>
          <a:prstGeom prst="bentConnector3">
            <a:avLst>
              <a:gd name="adj1" fmla="val 500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" name="Google Shape;146;p20"/>
          <p:cNvSpPr/>
          <p:nvPr/>
        </p:nvSpPr>
        <p:spPr>
          <a:xfrm>
            <a:off x="723325" y="1788154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73750" y="1829470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최신버전과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일치하는지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3" name="Google Shape;153;p20"/>
          <p:cNvCxnSpPr>
            <a:stCxn id="146" idx="3"/>
          </p:cNvCxnSpPr>
          <p:nvPr/>
        </p:nvCxnSpPr>
        <p:spPr>
          <a:xfrm>
            <a:off x="1971925" y="1980454"/>
            <a:ext cx="22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0"/>
          <p:cNvSpPr/>
          <p:nvPr/>
        </p:nvSpPr>
        <p:spPr>
          <a:xfrm>
            <a:off x="1908985" y="1842604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2195400" y="1887078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스토어로 보냄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62425" y="4415958"/>
            <a:ext cx="1570200" cy="186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메인메뉴 화면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62425" y="540638"/>
            <a:ext cx="1570200" cy="186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게임 시작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723325" y="298866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 진행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8" name="Google Shape;158;p20"/>
          <p:cNvCxnSpPr>
            <a:stCxn id="151" idx="2"/>
            <a:endCxn id="159" idx="0"/>
          </p:cNvCxnSpPr>
          <p:nvPr/>
        </p:nvCxnSpPr>
        <p:spPr>
          <a:xfrm>
            <a:off x="1347625" y="3175560"/>
            <a:ext cx="0" cy="21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/>
          <p:nvPr/>
        </p:nvSpPr>
        <p:spPr>
          <a:xfrm>
            <a:off x="723325" y="4011590"/>
            <a:ext cx="1248600" cy="25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타이틀화면 표시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touch to start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1" name="Google Shape;161;p20"/>
          <p:cNvCxnSpPr>
            <a:stCxn id="160" idx="2"/>
            <a:endCxn id="156" idx="0"/>
          </p:cNvCxnSpPr>
          <p:nvPr/>
        </p:nvCxnSpPr>
        <p:spPr>
          <a:xfrm>
            <a:off x="1347625" y="4264190"/>
            <a:ext cx="0" cy="1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/>
          <p:nvPr/>
        </p:nvSpPr>
        <p:spPr>
          <a:xfrm>
            <a:off x="3415550" y="1887088"/>
            <a:ext cx="288000" cy="18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3415550" y="2450625"/>
            <a:ext cx="288000" cy="18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2195400" y="2661750"/>
            <a:ext cx="1321800" cy="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해당 플랫폼에서 제공하는 형식 이용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5" name="Google Shape;165;p20"/>
          <p:cNvCxnSpPr>
            <a:stCxn id="157" idx="2"/>
            <a:endCxn id="139" idx="0"/>
          </p:cNvCxnSpPr>
          <p:nvPr/>
        </p:nvCxnSpPr>
        <p:spPr>
          <a:xfrm>
            <a:off x="1347525" y="727538"/>
            <a:ext cx="0" cy="1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0"/>
          <p:cNvCxnSpPr>
            <a:stCxn id="139" idx="2"/>
            <a:endCxn id="140" idx="0"/>
          </p:cNvCxnSpPr>
          <p:nvPr/>
        </p:nvCxnSpPr>
        <p:spPr>
          <a:xfrm>
            <a:off x="1347450" y="1061720"/>
            <a:ext cx="0" cy="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0"/>
          <p:cNvCxnSpPr>
            <a:stCxn id="140" idx="2"/>
            <a:endCxn id="141" idx="0"/>
          </p:cNvCxnSpPr>
          <p:nvPr/>
        </p:nvCxnSpPr>
        <p:spPr>
          <a:xfrm>
            <a:off x="1347450" y="1319703"/>
            <a:ext cx="0" cy="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0"/>
          <p:cNvSpPr/>
          <p:nvPr/>
        </p:nvSpPr>
        <p:spPr>
          <a:xfrm>
            <a:off x="723325" y="3349483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773750" y="3390798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약관 버전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동의여부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9" name="Google Shape;169;p20"/>
          <p:cNvCxnSpPr>
            <a:stCxn id="168" idx="3"/>
            <a:endCxn id="170" idx="1"/>
          </p:cNvCxnSpPr>
          <p:nvPr/>
        </p:nvCxnSpPr>
        <p:spPr>
          <a:xfrm>
            <a:off x="1971925" y="3541783"/>
            <a:ext cx="2235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20"/>
          <p:cNvSpPr/>
          <p:nvPr/>
        </p:nvSpPr>
        <p:spPr>
          <a:xfrm>
            <a:off x="2195400" y="3454038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약관 동의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1679400" y="3300650"/>
            <a:ext cx="7251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둘중 하나라도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3415550" y="3454038"/>
            <a:ext cx="288000" cy="18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873650" y="2450632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ID 생성 (닉네임)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5093800" y="2450625"/>
            <a:ext cx="288000" cy="18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4" name="Google Shape;174;p20"/>
          <p:cNvCxnSpPr>
            <a:stCxn id="163" idx="3"/>
            <a:endCxn id="150" idx="1"/>
          </p:cNvCxnSpPr>
          <p:nvPr/>
        </p:nvCxnSpPr>
        <p:spPr>
          <a:xfrm>
            <a:off x="3703550" y="2544075"/>
            <a:ext cx="17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3873629" y="2303025"/>
            <a:ext cx="6663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최초일 경우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236538" y="2304375"/>
            <a:ext cx="1321800" cy="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구글, 앱스토어, 게스트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7" name="Google Shape;177;p20"/>
          <p:cNvCxnSpPr>
            <a:stCxn id="170" idx="2"/>
            <a:endCxn id="160" idx="0"/>
          </p:cNvCxnSpPr>
          <p:nvPr/>
        </p:nvCxnSpPr>
        <p:spPr>
          <a:xfrm rot="5400000">
            <a:off x="1898250" y="3090288"/>
            <a:ext cx="370800" cy="1472100"/>
          </a:xfrm>
          <a:prstGeom prst="bentConnector3">
            <a:avLst>
              <a:gd name="adj1" fmla="val 499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0"/>
          <p:cNvCxnSpPr>
            <a:stCxn id="152" idx="2"/>
            <a:endCxn id="144" idx="0"/>
          </p:cNvCxnSpPr>
          <p:nvPr/>
        </p:nvCxnSpPr>
        <p:spPr>
          <a:xfrm>
            <a:off x="1347500" y="2131570"/>
            <a:ext cx="0" cy="2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0"/>
          <p:cNvCxnSpPr>
            <a:stCxn id="168" idx="2"/>
            <a:endCxn id="160" idx="0"/>
          </p:cNvCxnSpPr>
          <p:nvPr/>
        </p:nvCxnSpPr>
        <p:spPr>
          <a:xfrm>
            <a:off x="1347625" y="3734083"/>
            <a:ext cx="0" cy="2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" name="Google Shape;180;p20"/>
          <p:cNvSpPr/>
          <p:nvPr/>
        </p:nvSpPr>
        <p:spPr>
          <a:xfrm>
            <a:off x="5495200" y="2446500"/>
            <a:ext cx="1147500" cy="187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게스트 계정 주의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642700" y="2450625"/>
            <a:ext cx="288000" cy="18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5495200" y="2717513"/>
            <a:ext cx="1147500" cy="187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게스트 계정 생성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642700" y="2721638"/>
            <a:ext cx="288000" cy="186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4" name="Google Shape;184;p20"/>
          <p:cNvCxnSpPr>
            <a:stCxn id="163" idx="3"/>
            <a:endCxn id="180" idx="0"/>
          </p:cNvCxnSpPr>
          <p:nvPr/>
        </p:nvCxnSpPr>
        <p:spPr>
          <a:xfrm rot="10800000" flipH="1">
            <a:off x="3703550" y="2446575"/>
            <a:ext cx="2365500" cy="97500"/>
          </a:xfrm>
          <a:prstGeom prst="bentConnector4">
            <a:avLst>
              <a:gd name="adj1" fmla="val 1962"/>
              <a:gd name="adj2" fmla="val 3443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0"/>
          <p:cNvCxnSpPr>
            <a:stCxn id="182" idx="2"/>
            <a:endCxn id="159" idx="0"/>
          </p:cNvCxnSpPr>
          <p:nvPr/>
        </p:nvCxnSpPr>
        <p:spPr>
          <a:xfrm rot="5400000">
            <a:off x="3465400" y="787163"/>
            <a:ext cx="485700" cy="4721400"/>
          </a:xfrm>
          <a:prstGeom prst="bentConnector3">
            <a:avLst>
              <a:gd name="adj1" fmla="val 6962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0"/>
          <p:cNvCxnSpPr>
            <a:stCxn id="182" idx="0"/>
            <a:endCxn id="180" idx="2"/>
          </p:cNvCxnSpPr>
          <p:nvPr/>
        </p:nvCxnSpPr>
        <p:spPr>
          <a:xfrm rot="10800000">
            <a:off x="6068950" y="2634113"/>
            <a:ext cx="0" cy="8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8"/>
          <p:cNvSpPr/>
          <p:nvPr/>
        </p:nvSpPr>
        <p:spPr>
          <a:xfrm>
            <a:off x="349075" y="2044241"/>
            <a:ext cx="4256700" cy="1684500"/>
          </a:xfrm>
          <a:prstGeom prst="roundRect">
            <a:avLst>
              <a:gd name="adj" fmla="val 58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8"/>
          <p:cNvSpPr/>
          <p:nvPr/>
        </p:nvSpPr>
        <p:spPr>
          <a:xfrm>
            <a:off x="349075" y="3851986"/>
            <a:ext cx="4256700" cy="1154400"/>
          </a:xfrm>
          <a:prstGeom prst="roundRect">
            <a:avLst>
              <a:gd name="adj" fmla="val 58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8"/>
          <p:cNvSpPr/>
          <p:nvPr/>
        </p:nvSpPr>
        <p:spPr>
          <a:xfrm>
            <a:off x="349083" y="394128"/>
            <a:ext cx="4256700" cy="1539300"/>
          </a:xfrm>
          <a:prstGeom prst="roundRect">
            <a:avLst>
              <a:gd name="adj" fmla="val 58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8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*대포 구성</a:t>
            </a:r>
            <a:endParaRPr/>
          </a:p>
        </p:txBody>
      </p:sp>
      <p:sp>
        <p:nvSpPr>
          <p:cNvPr id="1131" name="Google Shape;1131;p38"/>
          <p:cNvSpPr/>
          <p:nvPr/>
        </p:nvSpPr>
        <p:spPr>
          <a:xfrm>
            <a:off x="471488" y="497494"/>
            <a:ext cx="766800" cy="766800"/>
          </a:xfrm>
          <a:prstGeom prst="roundRect">
            <a:avLst>
              <a:gd name="adj" fmla="val 954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8"/>
          <p:cNvSpPr/>
          <p:nvPr/>
        </p:nvSpPr>
        <p:spPr>
          <a:xfrm rot="-2700000">
            <a:off x="686045" y="540643"/>
            <a:ext cx="133643" cy="485782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8"/>
          <p:cNvSpPr/>
          <p:nvPr/>
        </p:nvSpPr>
        <p:spPr>
          <a:xfrm rot="-2700000">
            <a:off x="753976" y="784882"/>
            <a:ext cx="428507" cy="428507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8"/>
          <p:cNvSpPr/>
          <p:nvPr/>
        </p:nvSpPr>
        <p:spPr>
          <a:xfrm>
            <a:off x="1559963" y="497494"/>
            <a:ext cx="766800" cy="766800"/>
          </a:xfrm>
          <a:prstGeom prst="roundRect">
            <a:avLst>
              <a:gd name="adj" fmla="val 954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8"/>
          <p:cNvSpPr/>
          <p:nvPr/>
        </p:nvSpPr>
        <p:spPr>
          <a:xfrm rot="1802222">
            <a:off x="1839644" y="755475"/>
            <a:ext cx="124061" cy="395291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8"/>
          <p:cNvSpPr/>
          <p:nvPr/>
        </p:nvSpPr>
        <p:spPr>
          <a:xfrm rot="1802222">
            <a:off x="1980194" y="626353"/>
            <a:ext cx="124061" cy="166927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8"/>
          <p:cNvSpPr/>
          <p:nvPr/>
        </p:nvSpPr>
        <p:spPr>
          <a:xfrm>
            <a:off x="1259338" y="741094"/>
            <a:ext cx="279600" cy="2796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8"/>
          <p:cNvSpPr txBox="1"/>
          <p:nvPr/>
        </p:nvSpPr>
        <p:spPr>
          <a:xfrm>
            <a:off x="471500" y="1349119"/>
            <a:ext cx="20622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대포 능력치 = 대포 능력 + 탄약 능력</a:t>
            </a:r>
            <a:endParaRPr sz="1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무기에 속성석 붙이는 개념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추후 속성석도 붙일 수 있게 추가 예정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9" name="Google Shape;1139;p38"/>
          <p:cNvSpPr/>
          <p:nvPr/>
        </p:nvSpPr>
        <p:spPr>
          <a:xfrm>
            <a:off x="485738" y="2293883"/>
            <a:ext cx="766800" cy="766800"/>
          </a:xfrm>
          <a:prstGeom prst="roundRect">
            <a:avLst>
              <a:gd name="adj" fmla="val 954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8"/>
          <p:cNvSpPr/>
          <p:nvPr/>
        </p:nvSpPr>
        <p:spPr>
          <a:xfrm rot="-2700000">
            <a:off x="700295" y="2337032"/>
            <a:ext cx="133643" cy="485782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8"/>
          <p:cNvSpPr/>
          <p:nvPr/>
        </p:nvSpPr>
        <p:spPr>
          <a:xfrm rot="-2700000">
            <a:off x="768226" y="2581271"/>
            <a:ext cx="428507" cy="428507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8"/>
          <p:cNvSpPr txBox="1"/>
          <p:nvPr/>
        </p:nvSpPr>
        <p:spPr>
          <a:xfrm>
            <a:off x="471488" y="2127000"/>
            <a:ext cx="438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레벨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3" name="Google Shape;1143;p38"/>
          <p:cNvSpPr txBox="1"/>
          <p:nvPr/>
        </p:nvSpPr>
        <p:spPr>
          <a:xfrm>
            <a:off x="485750" y="3060683"/>
            <a:ext cx="766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등급(1~6성)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4" name="Google Shape;1144;p38"/>
          <p:cNvSpPr txBox="1"/>
          <p:nvPr/>
        </p:nvSpPr>
        <p:spPr>
          <a:xfrm>
            <a:off x="1315475" y="2127023"/>
            <a:ext cx="31146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대포 레벨 업 방식</a:t>
            </a:r>
            <a:endParaRPr sz="1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대포에 다른 대포 갈아 넣으면 경험치 상승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경험치가 100%되면 레벨이 오르고 다시 경험치 채움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(경험치 데이터는 별도 표로 작성)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MAX레벨이 되면 등급 올리기 가능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대포 등급 업 방식</a:t>
            </a:r>
            <a:endParaRPr sz="1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- 동일 등급 MAX레벨 대포를 합침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(1~5개 재료 대포 필요)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5" name="Google Shape;1145;p38"/>
          <p:cNvSpPr/>
          <p:nvPr/>
        </p:nvSpPr>
        <p:spPr>
          <a:xfrm>
            <a:off x="471488" y="3982161"/>
            <a:ext cx="766800" cy="766800"/>
          </a:xfrm>
          <a:prstGeom prst="roundRect">
            <a:avLst>
              <a:gd name="adj" fmla="val 954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8"/>
          <p:cNvSpPr/>
          <p:nvPr/>
        </p:nvSpPr>
        <p:spPr>
          <a:xfrm rot="1802222">
            <a:off x="751169" y="4240142"/>
            <a:ext cx="124061" cy="395291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8"/>
          <p:cNvSpPr/>
          <p:nvPr/>
        </p:nvSpPr>
        <p:spPr>
          <a:xfrm rot="1802222">
            <a:off x="891719" y="4111020"/>
            <a:ext cx="124061" cy="166927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8"/>
          <p:cNvSpPr txBox="1"/>
          <p:nvPr/>
        </p:nvSpPr>
        <p:spPr>
          <a:xfrm>
            <a:off x="471650" y="4748961"/>
            <a:ext cx="766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등급(1~6성)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9" name="Google Shape;1149;p38"/>
          <p:cNvSpPr txBox="1"/>
          <p:nvPr/>
        </p:nvSpPr>
        <p:spPr>
          <a:xfrm>
            <a:off x="1360050" y="3967711"/>
            <a:ext cx="31146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탄약 등급 업 방식</a:t>
            </a:r>
            <a:endParaRPr sz="1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동일 등급 탄약을 </a:t>
            </a: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4개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합성하면 랜덤으로 한등급 높은 등급 탄약 생성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-"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동일 등급 탄약을 </a:t>
            </a:r>
            <a:r>
              <a:rPr lang="ko" sz="1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2개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합성하면 랜덤으로 동일등급 탄약 생성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0" name="Google Shape;1150;p38"/>
          <p:cNvSpPr/>
          <p:nvPr/>
        </p:nvSpPr>
        <p:spPr>
          <a:xfrm>
            <a:off x="5864363" y="332516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 획득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1" name="Google Shape;1151;p38"/>
          <p:cNvSpPr/>
          <p:nvPr/>
        </p:nvSpPr>
        <p:spPr>
          <a:xfrm>
            <a:off x="5864363" y="666699"/>
            <a:ext cx="1248600" cy="25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대포에 재료대포 추가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52" name="Google Shape;1152;p38"/>
          <p:cNvCxnSpPr>
            <a:stCxn id="1150" idx="2"/>
            <a:endCxn id="1151" idx="0"/>
          </p:cNvCxnSpPr>
          <p:nvPr/>
        </p:nvCxnSpPr>
        <p:spPr>
          <a:xfrm>
            <a:off x="6488663" y="519416"/>
            <a:ext cx="0" cy="1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3" name="Google Shape;1153;p38"/>
          <p:cNvCxnSpPr>
            <a:stCxn id="1151" idx="2"/>
            <a:endCxn id="1154" idx="0"/>
          </p:cNvCxnSpPr>
          <p:nvPr/>
        </p:nvCxnSpPr>
        <p:spPr>
          <a:xfrm>
            <a:off x="6488663" y="919299"/>
            <a:ext cx="300" cy="2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4" name="Google Shape;1154;p38"/>
          <p:cNvSpPr/>
          <p:nvPr/>
        </p:nvSpPr>
        <p:spPr>
          <a:xfrm>
            <a:off x="5864538" y="1216467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8"/>
          <p:cNvSpPr/>
          <p:nvPr/>
        </p:nvSpPr>
        <p:spPr>
          <a:xfrm>
            <a:off x="5914963" y="1257782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경험치 100%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넘지 않았다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56" name="Google Shape;1156;p38"/>
          <p:cNvCxnSpPr>
            <a:stCxn id="1154" idx="3"/>
            <a:endCxn id="1157" idx="1"/>
          </p:cNvCxnSpPr>
          <p:nvPr/>
        </p:nvCxnSpPr>
        <p:spPr>
          <a:xfrm>
            <a:off x="7113138" y="1408767"/>
            <a:ext cx="22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8" name="Google Shape;1158;p38"/>
          <p:cNvSpPr/>
          <p:nvPr/>
        </p:nvSpPr>
        <p:spPr>
          <a:xfrm>
            <a:off x="7050198" y="1270916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9" name="Google Shape;1159;p38"/>
          <p:cNvSpPr/>
          <p:nvPr/>
        </p:nvSpPr>
        <p:spPr>
          <a:xfrm>
            <a:off x="6240113" y="1601038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60" name="Google Shape;1160;p38"/>
          <p:cNvCxnSpPr>
            <a:stCxn id="1154" idx="2"/>
          </p:cNvCxnSpPr>
          <p:nvPr/>
        </p:nvCxnSpPr>
        <p:spPr>
          <a:xfrm>
            <a:off x="6488838" y="1601067"/>
            <a:ext cx="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1" name="Google Shape;1161;p38"/>
          <p:cNvSpPr/>
          <p:nvPr/>
        </p:nvSpPr>
        <p:spPr>
          <a:xfrm>
            <a:off x="5864363" y="1804028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경험치 상승 표시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7" name="Google Shape;1157;p38"/>
          <p:cNvSpPr/>
          <p:nvPr/>
        </p:nvSpPr>
        <p:spPr>
          <a:xfrm>
            <a:off x="7336638" y="1282536"/>
            <a:ext cx="1248600" cy="25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레벨 +1 표시 후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남은 경험치 계산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62" name="Google Shape;1162;p38"/>
          <p:cNvCxnSpPr>
            <a:stCxn id="1157" idx="3"/>
            <a:endCxn id="1154" idx="0"/>
          </p:cNvCxnSpPr>
          <p:nvPr/>
        </p:nvCxnSpPr>
        <p:spPr>
          <a:xfrm rot="10800000">
            <a:off x="6488838" y="1216536"/>
            <a:ext cx="2096400" cy="192300"/>
          </a:xfrm>
          <a:prstGeom prst="bentConnector4">
            <a:avLst>
              <a:gd name="adj1" fmla="val -5347"/>
              <a:gd name="adj2" fmla="val 18557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3" name="Google Shape;1163;p38"/>
          <p:cNvSpPr/>
          <p:nvPr/>
        </p:nvSpPr>
        <p:spPr>
          <a:xfrm>
            <a:off x="5864363" y="2138131"/>
            <a:ext cx="1248600" cy="3021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재료 소진하여 경험치 상승 및 레벨 업 진행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4" name="Google Shape;1164;p38"/>
          <p:cNvSpPr/>
          <p:nvPr/>
        </p:nvSpPr>
        <p:spPr>
          <a:xfrm>
            <a:off x="5864538" y="2586767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8"/>
          <p:cNvSpPr/>
          <p:nvPr/>
        </p:nvSpPr>
        <p:spPr>
          <a:xfrm>
            <a:off x="5914963" y="2628082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MAX 레벨 도달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6" name="Google Shape;1166;p38"/>
          <p:cNvSpPr/>
          <p:nvPr/>
        </p:nvSpPr>
        <p:spPr>
          <a:xfrm>
            <a:off x="5864363" y="3140578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등급 업 UI로 변경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7" name="Google Shape;1167;p38"/>
          <p:cNvSpPr/>
          <p:nvPr/>
        </p:nvSpPr>
        <p:spPr>
          <a:xfrm>
            <a:off x="5864363" y="3460356"/>
            <a:ext cx="1248600" cy="302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동일 등급 MAX레벨 대포 필요한 수 만큼 재료로 추가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8" name="Google Shape;1168;p38"/>
          <p:cNvSpPr/>
          <p:nvPr/>
        </p:nvSpPr>
        <p:spPr>
          <a:xfrm>
            <a:off x="5864363" y="3907606"/>
            <a:ext cx="1248600" cy="3021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재료 소진하여 등급 업 진행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69" name="Google Shape;1169;p38"/>
          <p:cNvCxnSpPr>
            <a:stCxn id="1170" idx="1"/>
            <a:endCxn id="1151" idx="1"/>
          </p:cNvCxnSpPr>
          <p:nvPr/>
        </p:nvCxnSpPr>
        <p:spPr>
          <a:xfrm rot="10800000" flipH="1">
            <a:off x="5864538" y="793017"/>
            <a:ext cx="600" cy="3764400"/>
          </a:xfrm>
          <a:prstGeom prst="bentConnector3">
            <a:avLst>
              <a:gd name="adj1" fmla="val -397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1" name="Google Shape;1171;p38"/>
          <p:cNvCxnSpPr>
            <a:stCxn id="1164" idx="2"/>
            <a:endCxn id="1166" idx="0"/>
          </p:cNvCxnSpPr>
          <p:nvPr/>
        </p:nvCxnSpPr>
        <p:spPr>
          <a:xfrm flipH="1">
            <a:off x="6488538" y="2971367"/>
            <a:ext cx="300" cy="1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2" name="Google Shape;1172;p38"/>
          <p:cNvCxnSpPr>
            <a:stCxn id="1163" idx="2"/>
            <a:endCxn id="1164" idx="0"/>
          </p:cNvCxnSpPr>
          <p:nvPr/>
        </p:nvCxnSpPr>
        <p:spPr>
          <a:xfrm>
            <a:off x="6488663" y="2440231"/>
            <a:ext cx="300" cy="1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38"/>
          <p:cNvCxnSpPr>
            <a:stCxn id="1166" idx="2"/>
            <a:endCxn id="1167" idx="0"/>
          </p:cNvCxnSpPr>
          <p:nvPr/>
        </p:nvCxnSpPr>
        <p:spPr>
          <a:xfrm>
            <a:off x="6488663" y="3327478"/>
            <a:ext cx="0" cy="13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4" name="Google Shape;1174;p38"/>
          <p:cNvCxnSpPr>
            <a:stCxn id="1167" idx="2"/>
            <a:endCxn id="1168" idx="0"/>
          </p:cNvCxnSpPr>
          <p:nvPr/>
        </p:nvCxnSpPr>
        <p:spPr>
          <a:xfrm>
            <a:off x="6488663" y="3762456"/>
            <a:ext cx="0" cy="1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5" name="Google Shape;1175;p38"/>
          <p:cNvCxnSpPr>
            <a:stCxn id="1161" idx="2"/>
            <a:endCxn id="1163" idx="0"/>
          </p:cNvCxnSpPr>
          <p:nvPr/>
        </p:nvCxnSpPr>
        <p:spPr>
          <a:xfrm>
            <a:off x="6488663" y="1990928"/>
            <a:ext cx="0" cy="14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6" name="Google Shape;1176;p38"/>
          <p:cNvSpPr/>
          <p:nvPr/>
        </p:nvSpPr>
        <p:spPr>
          <a:xfrm>
            <a:off x="6240113" y="2934763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7" name="Google Shape;1177;p38"/>
          <p:cNvSpPr/>
          <p:nvPr/>
        </p:nvSpPr>
        <p:spPr>
          <a:xfrm>
            <a:off x="5720098" y="2630616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78" name="Google Shape;1178;p38"/>
          <p:cNvCxnSpPr>
            <a:stCxn id="1164" idx="1"/>
            <a:endCxn id="1151" idx="1"/>
          </p:cNvCxnSpPr>
          <p:nvPr/>
        </p:nvCxnSpPr>
        <p:spPr>
          <a:xfrm rot="10800000" flipH="1">
            <a:off x="5864538" y="793067"/>
            <a:ext cx="600" cy="1986000"/>
          </a:xfrm>
          <a:prstGeom prst="bentConnector3">
            <a:avLst>
              <a:gd name="adj1" fmla="val -397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0" name="Google Shape;1170;p38"/>
          <p:cNvSpPr/>
          <p:nvPr/>
        </p:nvSpPr>
        <p:spPr>
          <a:xfrm>
            <a:off x="5864538" y="4365117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8"/>
          <p:cNvSpPr/>
          <p:nvPr/>
        </p:nvSpPr>
        <p:spPr>
          <a:xfrm>
            <a:off x="5914963" y="4406432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6등급 도달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80" name="Google Shape;1180;p38"/>
          <p:cNvCxnSpPr>
            <a:stCxn id="1168" idx="2"/>
            <a:endCxn id="1170" idx="0"/>
          </p:cNvCxnSpPr>
          <p:nvPr/>
        </p:nvCxnSpPr>
        <p:spPr>
          <a:xfrm>
            <a:off x="6488663" y="4209706"/>
            <a:ext cx="300" cy="1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1" name="Google Shape;1181;p38"/>
          <p:cNvSpPr/>
          <p:nvPr/>
        </p:nvSpPr>
        <p:spPr>
          <a:xfrm>
            <a:off x="5720098" y="4406416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2" name="Google Shape;1182;p38"/>
          <p:cNvSpPr/>
          <p:nvPr/>
        </p:nvSpPr>
        <p:spPr>
          <a:xfrm>
            <a:off x="5864363" y="4895278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성장 종료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83" name="Google Shape;1183;p38"/>
          <p:cNvCxnSpPr>
            <a:stCxn id="1170" idx="2"/>
            <a:endCxn id="1182" idx="0"/>
          </p:cNvCxnSpPr>
          <p:nvPr/>
        </p:nvCxnSpPr>
        <p:spPr>
          <a:xfrm flipH="1">
            <a:off x="6488538" y="4749717"/>
            <a:ext cx="300" cy="1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4" name="Google Shape;1184;p38"/>
          <p:cNvSpPr/>
          <p:nvPr/>
        </p:nvSpPr>
        <p:spPr>
          <a:xfrm>
            <a:off x="6240113" y="4733538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39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*대포 구성</a:t>
            </a:r>
            <a:endParaRPr/>
          </a:p>
        </p:txBody>
      </p:sp>
      <p:graphicFrame>
        <p:nvGraphicFramePr>
          <p:cNvPr id="1190" name="Google Shape;1190;p39"/>
          <p:cNvGraphicFramePr/>
          <p:nvPr/>
        </p:nvGraphicFramePr>
        <p:xfrm>
          <a:off x="464275" y="1220975"/>
          <a:ext cx="5818525" cy="3233800"/>
        </p:xfrm>
        <a:graphic>
          <a:graphicData uri="http://schemas.openxmlformats.org/drawingml/2006/table">
            <a:tbl>
              <a:tblPr>
                <a:noFill/>
                <a:tableStyleId>{112B4589-5CF0-4309-AA98-0853F003CCF8}</a:tableStyleId>
              </a:tblPr>
              <a:tblGrid>
                <a:gridCol w="50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유형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형틀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특징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탄약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자폭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자폭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플레이어 획득 불가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근거리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방어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공격력 없음, 피해를 대신 입음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철판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회전칼날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 캐릭터와 공격 부위가 닿으면 지속 데미지 발생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칼날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화염 부위가 적에게 닿으면 지속 데미지 발생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연료통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2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투사체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직선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투사체가 타겟을 향해 직선으로 날아가며  충돌한 적에게 데미지 발생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포탄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투사체가 타겟을 향해 유도되어 날아가며  충돌한 적에게 데미지 발생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미사일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곡사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투사체가 위쪽으로 올라간 후 낙하지점에 폭파 (</a:t>
                      </a: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낙하지점 표시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미사일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2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단발 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투사체 없음, 레이로 타겟 지정해 발사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기관총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투사체 없음, 레이로 타겟 지정해 난사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저격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저격위치 표시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후 공격, 투사체 없음(있어도 되지만 탄속 매우 빠름)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0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레이져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적을 향해 직선 형태의 공격을 하고 피격된 적은 지속 데미지 발생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에너지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55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투과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사정거리 까지 직선 형태의 공격 선을 만들고, 닿은 모든 적에 지속 데미지 발생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에너지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191" name="Google Shape;1191;p39"/>
          <p:cNvGraphicFramePr/>
          <p:nvPr/>
        </p:nvGraphicFramePr>
        <p:xfrm>
          <a:off x="6863050" y="1220975"/>
          <a:ext cx="1244050" cy="1872200"/>
        </p:xfrm>
        <a:graphic>
          <a:graphicData uri="http://schemas.openxmlformats.org/drawingml/2006/table">
            <a:tbl>
              <a:tblPr>
                <a:noFill/>
                <a:tableStyleId>{112B4589-5CF0-4309-AA98-0853F003CCF8}</a:tableStyleId>
              </a:tblPr>
              <a:tblGrid>
                <a:gridCol w="124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탄약 종류</a:t>
                      </a:r>
                      <a:endParaRPr sz="10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철판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칼날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연료통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포탄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미사일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총알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에너지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92" name="Google Shape;1192;p39"/>
          <p:cNvSpPr txBox="1"/>
          <p:nvPr/>
        </p:nvSpPr>
        <p:spPr>
          <a:xfrm>
            <a:off x="464275" y="992375"/>
            <a:ext cx="2564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대포 유형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3" name="Google Shape;1193;p39"/>
          <p:cNvSpPr txBox="1"/>
          <p:nvPr/>
        </p:nvSpPr>
        <p:spPr>
          <a:xfrm>
            <a:off x="6863050" y="992375"/>
            <a:ext cx="16047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탄약 유형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0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대포 관리</a:t>
            </a:r>
            <a:endParaRPr/>
          </a:p>
        </p:txBody>
      </p:sp>
      <p:sp>
        <p:nvSpPr>
          <p:cNvPr id="1199" name="Google Shape;1199;p40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① 뒤로가기 버튼 : </a:t>
            </a:r>
            <a:r>
              <a:rPr lang="ko" sz="1000" b="0"/>
              <a:t>메인 페이지로 이동</a:t>
            </a:r>
            <a:endParaRPr sz="10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현재 보고있는 슬롯에 저장된 요새가 메인페이지에 적용되어 노출 됨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② 요새관리</a:t>
            </a:r>
            <a:endParaRPr sz="10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해당 버튼묶음은 사라지지 않으며 각 관리버튼 터치 시 해당 페이지로 전환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③ 슬롯 : 셋팅값 저장 </a:t>
            </a:r>
            <a:r>
              <a:rPr lang="ko" sz="800" b="0"/>
              <a:t>(최대 4개까지 설정 가능)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/>
              <a:t>  - 토글 그룹으로 하나만 선택할 수 있으며, 선택 시 자동 적용 된다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/>
              <a:t>  - 관리 페이지가 변경되어도 선택된 슬롯은 유지된다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/>
              <a:t>  - 변경사항은 자동저장(매번 행동 마다 저장)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/>
              <a:t>  - 저장값이 있는 경우 해당 슬롯에 표시됨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④ 요새 - 대포설치/해제</a:t>
            </a:r>
            <a:endParaRPr sz="10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본체 위에 육각형 그리드가 표시되어 있으며 각 그리드는 하나하나 버튼이 되어 해당 위치를 선택하여 대포를 설치/해제 할 수 있다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⑤ 선택위치 표시</a:t>
            </a:r>
            <a:endParaRPr sz="100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/>
              <a:t>  - 해당 페이지 진입 시 가장 좌측상단 대포 위치가 선택된 상태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/>
              <a:t>  - 대포 부착이 가능한 위치를 터치하면 해당 위치가 강조되며, 정보창에 내용이 표시된다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⑥ 요새 총 전투력 표시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요새 전투력 계산 식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highlight>
                  <a:srgbClr val="FCE5CD"/>
                </a:highlight>
              </a:rPr>
              <a:t>⑦ ?</a:t>
            </a: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버튼 : </a:t>
            </a:r>
            <a:r>
              <a:rPr lang="ko" sz="1000">
                <a:solidFill>
                  <a:schemeClr val="dk1"/>
                </a:solidFill>
                <a:highlight>
                  <a:srgbClr val="FCE5CD"/>
                </a:highlight>
              </a:rPr>
              <a:t>요새 세부 정보 확인 창 </a:t>
            </a:r>
            <a:r>
              <a:rPr lang="ko">
                <a:solidFill>
                  <a:schemeClr val="dk1"/>
                </a:solidFill>
                <a:highlight>
                  <a:srgbClr val="FCE5CD"/>
                </a:highlight>
              </a:rPr>
              <a:t>열림</a:t>
            </a:r>
            <a:endParaRPr sz="800" b="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highlight>
                  <a:srgbClr val="FCE5CD"/>
                </a:highlight>
              </a:rPr>
              <a:t>⑧</a:t>
            </a:r>
            <a:r>
              <a:rPr lang="ko" sz="1000">
                <a:highlight>
                  <a:srgbClr val="FCE5CD"/>
                </a:highlight>
              </a:rPr>
              <a:t> 선택한 대포 상세정보 창 </a:t>
            </a:r>
            <a:r>
              <a:rPr lang="ko">
                <a:highlight>
                  <a:srgbClr val="FCE5CD"/>
                </a:highlight>
              </a:rPr>
              <a:t>열림</a:t>
            </a:r>
            <a:endParaRPr sz="800" b="0">
              <a:solidFill>
                <a:schemeClr val="dk1"/>
              </a:solidFill>
              <a:highlight>
                <a:srgbClr val="FCE5CD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>
                <a:highlight>
                  <a:srgbClr val="FCE5CD"/>
                </a:highlight>
              </a:rPr>
              <a:t>⑨ 선택목록 </a:t>
            </a:r>
            <a:r>
              <a:rPr lang="ko" sz="1000" b="0">
                <a:highlight>
                  <a:srgbClr val="FCE5CD"/>
                </a:highlight>
              </a:rPr>
              <a:t>(인벤토리)</a:t>
            </a:r>
            <a:endParaRPr sz="1000" b="0">
              <a:highlight>
                <a:srgbClr val="FCE5CD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현재 가지고 있는 모든 대포 목록(이미지, 제조사, 등급, 레벨)</a:t>
            </a:r>
            <a:endParaRPr sz="1000"/>
          </a:p>
        </p:txBody>
      </p:sp>
      <p:sp>
        <p:nvSpPr>
          <p:cNvPr id="1200" name="Google Shape;1200;p40"/>
          <p:cNvSpPr/>
          <p:nvPr/>
        </p:nvSpPr>
        <p:spPr>
          <a:xfrm>
            <a:off x="1287675" y="1181018"/>
            <a:ext cx="1697100" cy="200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이동요새</a:t>
            </a:r>
            <a:endParaRPr/>
          </a:p>
        </p:txBody>
      </p:sp>
      <p:sp>
        <p:nvSpPr>
          <p:cNvPr id="1201" name="Google Shape;1201;p40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2" name="Google Shape;1202;p40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3" name="Google Shape;1203;p40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4" name="Google Shape;1204;p40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5" name="Google Shape;1205;p40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6" name="Google Shape;1206;p40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7" name="Google Shape;1207;p40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8" name="Google Shape;1208;p40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40"/>
          <p:cNvSpPr/>
          <p:nvPr/>
        </p:nvSpPr>
        <p:spPr>
          <a:xfrm>
            <a:off x="1287675" y="950050"/>
            <a:ext cx="424200" cy="15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0" name="Google Shape;1210;p40"/>
          <p:cNvSpPr/>
          <p:nvPr/>
        </p:nvSpPr>
        <p:spPr>
          <a:xfrm>
            <a:off x="171195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1" name="Google Shape;1211;p40"/>
          <p:cNvSpPr/>
          <p:nvPr/>
        </p:nvSpPr>
        <p:spPr>
          <a:xfrm>
            <a:off x="2136225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2" name="Google Shape;1212;p40"/>
          <p:cNvSpPr/>
          <p:nvPr/>
        </p:nvSpPr>
        <p:spPr>
          <a:xfrm>
            <a:off x="256050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13" name="Google Shape;1213;p40"/>
          <p:cNvGrpSpPr/>
          <p:nvPr/>
        </p:nvGrpSpPr>
        <p:grpSpPr>
          <a:xfrm>
            <a:off x="1380938" y="1191228"/>
            <a:ext cx="1510563" cy="1984784"/>
            <a:chOff x="6308213" y="1894541"/>
            <a:chExt cx="1510563" cy="1984784"/>
          </a:xfrm>
        </p:grpSpPr>
        <p:sp>
          <p:nvSpPr>
            <p:cNvPr id="1214" name="Google Shape;1214;p40"/>
            <p:cNvSpPr/>
            <p:nvPr/>
          </p:nvSpPr>
          <p:spPr>
            <a:xfrm rot="5400000">
              <a:off x="6889201" y="1917825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 rot="5400000">
              <a:off x="6739988" y="21904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 rot="5400000">
              <a:off x="7042125" y="21904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 rot="5400000">
              <a:off x="6889201" y="2463202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 rot="5400000">
              <a:off x="6739988" y="273586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 rot="5400000">
              <a:off x="7042125" y="273586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 rot="5400000">
              <a:off x="6889201" y="300856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 rot="5400000">
              <a:off x="7340501" y="2190500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 rot="5400000">
              <a:off x="7191288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 rot="5400000">
              <a:off x="7493425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 rot="5400000">
              <a:off x="7340501" y="2735877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 rot="5400000">
              <a:off x="7191288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 rot="5400000">
              <a:off x="7493425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 rot="5400000">
              <a:off x="7340501" y="328123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 rot="5400000">
              <a:off x="6434176" y="2190500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 rot="5400000">
              <a:off x="6284963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 rot="5400000">
              <a:off x="6587100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 rot="5400000">
              <a:off x="6434176" y="2735877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 rot="5400000">
              <a:off x="6284963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 rot="5400000">
              <a:off x="6587100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 rot="5400000">
              <a:off x="6434176" y="328123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 rot="5400000">
              <a:off x="6739988" y="32812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 rot="5400000">
              <a:off x="7042125" y="32812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 rot="5400000">
              <a:off x="7191288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 rot="5400000">
              <a:off x="7493425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 rot="5400000">
              <a:off x="6284963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 rot="5400000">
              <a:off x="6587100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 rot="5400000">
              <a:off x="6889201" y="3553975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 rot="5400000">
              <a:off x="7191288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 rot="5400000">
              <a:off x="7493425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 rot="5400000">
              <a:off x="6284963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 rot="5400000">
              <a:off x="6587100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40"/>
          <p:cNvGrpSpPr/>
          <p:nvPr/>
        </p:nvGrpSpPr>
        <p:grpSpPr>
          <a:xfrm>
            <a:off x="806937" y="938357"/>
            <a:ext cx="179700" cy="180900"/>
            <a:chOff x="3315025" y="-243525"/>
            <a:chExt cx="179700" cy="180900"/>
          </a:xfrm>
        </p:grpSpPr>
        <p:sp>
          <p:nvSpPr>
            <p:cNvPr id="1247" name="Google Shape;1247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1249" name="Google Shape;1249;p40"/>
          <p:cNvGrpSpPr/>
          <p:nvPr/>
        </p:nvGrpSpPr>
        <p:grpSpPr>
          <a:xfrm>
            <a:off x="716587" y="1312282"/>
            <a:ext cx="179700" cy="180900"/>
            <a:chOff x="3315025" y="-243525"/>
            <a:chExt cx="179700" cy="180900"/>
          </a:xfrm>
        </p:grpSpPr>
        <p:sp>
          <p:nvSpPr>
            <p:cNvPr id="1250" name="Google Shape;1250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1252" name="Google Shape;1252;p40"/>
          <p:cNvGrpSpPr/>
          <p:nvPr/>
        </p:nvGrpSpPr>
        <p:grpSpPr>
          <a:xfrm>
            <a:off x="1173787" y="855082"/>
            <a:ext cx="179700" cy="180900"/>
            <a:chOff x="3315025" y="-243525"/>
            <a:chExt cx="179700" cy="180900"/>
          </a:xfrm>
        </p:grpSpPr>
        <p:sp>
          <p:nvSpPr>
            <p:cNvPr id="1253" name="Google Shape;1253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1255" name="Google Shape;1255;p40"/>
          <p:cNvGrpSpPr/>
          <p:nvPr/>
        </p:nvGrpSpPr>
        <p:grpSpPr>
          <a:xfrm>
            <a:off x="1173787" y="1159882"/>
            <a:ext cx="179700" cy="180900"/>
            <a:chOff x="3315025" y="-243525"/>
            <a:chExt cx="179700" cy="180900"/>
          </a:xfrm>
        </p:grpSpPr>
        <p:sp>
          <p:nvSpPr>
            <p:cNvPr id="1256" name="Google Shape;1256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1258" name="Google Shape;1258;p40"/>
          <p:cNvSpPr/>
          <p:nvPr/>
        </p:nvSpPr>
        <p:spPr>
          <a:xfrm>
            <a:off x="3028075" y="990975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9" name="Google Shape;1259;p40"/>
          <p:cNvSpPr/>
          <p:nvPr/>
        </p:nvSpPr>
        <p:spPr>
          <a:xfrm>
            <a:off x="3517475" y="1015450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0" name="Google Shape;1260;p40"/>
          <p:cNvSpPr/>
          <p:nvPr/>
        </p:nvSpPr>
        <p:spPr>
          <a:xfrm>
            <a:off x="3063450" y="1502800"/>
            <a:ext cx="416700" cy="2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설치,교체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1" name="Google Shape;1261;p40"/>
          <p:cNvSpPr/>
          <p:nvPr/>
        </p:nvSpPr>
        <p:spPr>
          <a:xfrm>
            <a:off x="3028075" y="1815275"/>
            <a:ext cx="1924500" cy="142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4894450" y="1815275"/>
            <a:ext cx="49200" cy="142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0"/>
          <p:cNvSpPr/>
          <p:nvPr/>
        </p:nvSpPr>
        <p:spPr>
          <a:xfrm>
            <a:off x="4900554" y="18765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0"/>
          <p:cNvSpPr/>
          <p:nvPr/>
        </p:nvSpPr>
        <p:spPr>
          <a:xfrm>
            <a:off x="4542125" y="1542330"/>
            <a:ext cx="382200" cy="192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강화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5" name="Google Shape;1265;p40"/>
          <p:cNvSpPr/>
          <p:nvPr/>
        </p:nvSpPr>
        <p:spPr>
          <a:xfrm>
            <a:off x="3520544" y="1162150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6" name="Google Shape;1266;p40"/>
          <p:cNvSpPr/>
          <p:nvPr/>
        </p:nvSpPr>
        <p:spPr>
          <a:xfrm>
            <a:off x="3520544" y="1312425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7" name="Google Shape;1267;p40"/>
          <p:cNvSpPr/>
          <p:nvPr/>
        </p:nvSpPr>
        <p:spPr>
          <a:xfrm>
            <a:off x="3520544" y="1454325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8" name="Google Shape;1268;p40"/>
          <p:cNvSpPr/>
          <p:nvPr/>
        </p:nvSpPr>
        <p:spPr>
          <a:xfrm>
            <a:off x="3520544" y="1599225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체력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9" name="Google Shape;1269;p40"/>
          <p:cNvSpPr/>
          <p:nvPr/>
        </p:nvSpPr>
        <p:spPr>
          <a:xfrm>
            <a:off x="4542125" y="1176300"/>
            <a:ext cx="382200" cy="332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0" name="Google Shape;1270;p40"/>
          <p:cNvSpPr/>
          <p:nvPr/>
        </p:nvSpPr>
        <p:spPr>
          <a:xfrm>
            <a:off x="4245090" y="1015450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1" name="Google Shape;1271;p40"/>
          <p:cNvSpPr/>
          <p:nvPr/>
        </p:nvSpPr>
        <p:spPr>
          <a:xfrm>
            <a:off x="1589275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0"/>
          <p:cNvSpPr/>
          <p:nvPr/>
        </p:nvSpPr>
        <p:spPr>
          <a:xfrm>
            <a:off x="2012650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0"/>
          <p:cNvSpPr/>
          <p:nvPr/>
        </p:nvSpPr>
        <p:spPr>
          <a:xfrm>
            <a:off x="1798174" y="1454724"/>
            <a:ext cx="366900" cy="3666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0"/>
          <p:cNvGrpSpPr/>
          <p:nvPr/>
        </p:nvGrpSpPr>
        <p:grpSpPr>
          <a:xfrm>
            <a:off x="1707187" y="1388482"/>
            <a:ext cx="179700" cy="180900"/>
            <a:chOff x="3315025" y="-243525"/>
            <a:chExt cx="179700" cy="180900"/>
          </a:xfrm>
        </p:grpSpPr>
        <p:sp>
          <p:nvSpPr>
            <p:cNvPr id="1275" name="Google Shape;1275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sp>
        <p:nvSpPr>
          <p:cNvPr id="1277" name="Google Shape;1277;p40"/>
          <p:cNvSpPr/>
          <p:nvPr/>
        </p:nvSpPr>
        <p:spPr>
          <a:xfrm>
            <a:off x="8072325" y="214670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8" name="Google Shape;1278;p40"/>
          <p:cNvSpPr/>
          <p:nvPr/>
        </p:nvSpPr>
        <p:spPr>
          <a:xfrm>
            <a:off x="8496600" y="214670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9" name="Google Shape;1279;p40"/>
          <p:cNvSpPr/>
          <p:nvPr/>
        </p:nvSpPr>
        <p:spPr>
          <a:xfrm>
            <a:off x="8373025" y="218375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0"/>
          <p:cNvSpPr/>
          <p:nvPr/>
        </p:nvSpPr>
        <p:spPr>
          <a:xfrm>
            <a:off x="8072325" y="2307750"/>
            <a:ext cx="424200" cy="9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값 있음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1" name="Google Shape;1281;p40"/>
          <p:cNvSpPr/>
          <p:nvPr/>
        </p:nvSpPr>
        <p:spPr>
          <a:xfrm>
            <a:off x="8496600" y="2307750"/>
            <a:ext cx="424200" cy="9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값 없음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2" name="Google Shape;1282;p40"/>
          <p:cNvSpPr/>
          <p:nvPr/>
        </p:nvSpPr>
        <p:spPr>
          <a:xfrm>
            <a:off x="1477000" y="3090225"/>
            <a:ext cx="1318500" cy="180900"/>
          </a:xfrm>
          <a:prstGeom prst="rect">
            <a:avLst/>
          </a:prstGeom>
          <a:solidFill>
            <a:srgbClr val="D3E0FF">
              <a:alpha val="26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총 전투력 00000000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83" name="Google Shape;1283;p40"/>
          <p:cNvGrpSpPr/>
          <p:nvPr/>
        </p:nvGrpSpPr>
        <p:grpSpPr>
          <a:xfrm>
            <a:off x="1428013" y="2990682"/>
            <a:ext cx="179700" cy="180900"/>
            <a:chOff x="3315025" y="-243525"/>
            <a:chExt cx="179700" cy="180900"/>
          </a:xfrm>
        </p:grpSpPr>
        <p:sp>
          <p:nvSpPr>
            <p:cNvPr id="1284" name="Google Shape;1284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1286" name="Google Shape;1286;p40"/>
          <p:cNvSpPr/>
          <p:nvPr/>
        </p:nvSpPr>
        <p:spPr>
          <a:xfrm>
            <a:off x="2721755" y="3086295"/>
            <a:ext cx="179714" cy="179714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87" name="Google Shape;1287;p40"/>
          <p:cNvGrpSpPr/>
          <p:nvPr/>
        </p:nvGrpSpPr>
        <p:grpSpPr>
          <a:xfrm>
            <a:off x="2611838" y="2997757"/>
            <a:ext cx="179700" cy="180900"/>
            <a:chOff x="3315025" y="-243525"/>
            <a:chExt cx="179700" cy="180900"/>
          </a:xfrm>
        </p:grpSpPr>
        <p:sp>
          <p:nvSpPr>
            <p:cNvPr id="1288" name="Google Shape;1288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sp>
        <p:nvSpPr>
          <p:cNvPr id="1290" name="Google Shape;1290;p40"/>
          <p:cNvSpPr/>
          <p:nvPr/>
        </p:nvSpPr>
        <p:spPr>
          <a:xfrm>
            <a:off x="3040646" y="18448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1" name="Google Shape;1291;p40"/>
          <p:cNvSpPr/>
          <p:nvPr/>
        </p:nvSpPr>
        <p:spPr>
          <a:xfrm>
            <a:off x="3285041" y="1844877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2" name="Google Shape;1292;p40"/>
          <p:cNvSpPr/>
          <p:nvPr/>
        </p:nvSpPr>
        <p:spPr>
          <a:xfrm>
            <a:off x="3041944" y="21253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3" name="Google Shape;1293;p40"/>
          <p:cNvSpPr/>
          <p:nvPr/>
        </p:nvSpPr>
        <p:spPr>
          <a:xfrm>
            <a:off x="3040639" y="1844877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4" name="Google Shape;1294;p40"/>
          <p:cNvSpPr/>
          <p:nvPr/>
        </p:nvSpPr>
        <p:spPr>
          <a:xfrm>
            <a:off x="3414971" y="18448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5" name="Google Shape;1295;p40"/>
          <p:cNvSpPr/>
          <p:nvPr/>
        </p:nvSpPr>
        <p:spPr>
          <a:xfrm>
            <a:off x="3659366" y="1844877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6" name="Google Shape;1296;p40"/>
          <p:cNvSpPr/>
          <p:nvPr/>
        </p:nvSpPr>
        <p:spPr>
          <a:xfrm>
            <a:off x="3416269" y="21253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7" name="Google Shape;1297;p40"/>
          <p:cNvSpPr/>
          <p:nvPr/>
        </p:nvSpPr>
        <p:spPr>
          <a:xfrm>
            <a:off x="3414964" y="1844877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8" name="Google Shape;1298;p40"/>
          <p:cNvSpPr/>
          <p:nvPr/>
        </p:nvSpPr>
        <p:spPr>
          <a:xfrm>
            <a:off x="3789296" y="18448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9" name="Google Shape;1299;p40"/>
          <p:cNvSpPr/>
          <p:nvPr/>
        </p:nvSpPr>
        <p:spPr>
          <a:xfrm>
            <a:off x="4033691" y="1844877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0" name="Google Shape;1300;p40"/>
          <p:cNvSpPr/>
          <p:nvPr/>
        </p:nvSpPr>
        <p:spPr>
          <a:xfrm>
            <a:off x="3790594" y="21253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1" name="Google Shape;1301;p40"/>
          <p:cNvSpPr/>
          <p:nvPr/>
        </p:nvSpPr>
        <p:spPr>
          <a:xfrm>
            <a:off x="3789289" y="1844877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2" name="Google Shape;1302;p40"/>
          <p:cNvSpPr/>
          <p:nvPr/>
        </p:nvSpPr>
        <p:spPr>
          <a:xfrm>
            <a:off x="4163621" y="18448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3" name="Google Shape;1303;p40"/>
          <p:cNvSpPr/>
          <p:nvPr/>
        </p:nvSpPr>
        <p:spPr>
          <a:xfrm>
            <a:off x="4408016" y="1844877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4" name="Google Shape;1304;p40"/>
          <p:cNvSpPr/>
          <p:nvPr/>
        </p:nvSpPr>
        <p:spPr>
          <a:xfrm>
            <a:off x="4164919" y="21253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5" name="Google Shape;1305;p40"/>
          <p:cNvSpPr/>
          <p:nvPr/>
        </p:nvSpPr>
        <p:spPr>
          <a:xfrm>
            <a:off x="4163614" y="1844877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6" name="Google Shape;1306;p40"/>
          <p:cNvSpPr/>
          <p:nvPr/>
        </p:nvSpPr>
        <p:spPr>
          <a:xfrm>
            <a:off x="4537946" y="18448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7" name="Google Shape;1307;p40"/>
          <p:cNvSpPr/>
          <p:nvPr/>
        </p:nvSpPr>
        <p:spPr>
          <a:xfrm>
            <a:off x="4782341" y="1844877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8" name="Google Shape;1308;p40"/>
          <p:cNvSpPr/>
          <p:nvPr/>
        </p:nvSpPr>
        <p:spPr>
          <a:xfrm>
            <a:off x="4539244" y="21253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9" name="Google Shape;1309;p40"/>
          <p:cNvSpPr/>
          <p:nvPr/>
        </p:nvSpPr>
        <p:spPr>
          <a:xfrm>
            <a:off x="4537939" y="1844877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0" name="Google Shape;1310;p40"/>
          <p:cNvSpPr/>
          <p:nvPr/>
        </p:nvSpPr>
        <p:spPr>
          <a:xfrm>
            <a:off x="3040646" y="22232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1" name="Google Shape;1311;p40"/>
          <p:cNvSpPr/>
          <p:nvPr/>
        </p:nvSpPr>
        <p:spPr>
          <a:xfrm>
            <a:off x="3285041" y="222328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2" name="Google Shape;1312;p40"/>
          <p:cNvSpPr/>
          <p:nvPr/>
        </p:nvSpPr>
        <p:spPr>
          <a:xfrm>
            <a:off x="3041944" y="25037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3" name="Google Shape;1313;p40"/>
          <p:cNvSpPr/>
          <p:nvPr/>
        </p:nvSpPr>
        <p:spPr>
          <a:xfrm>
            <a:off x="3040639" y="222329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4" name="Google Shape;1314;p40"/>
          <p:cNvSpPr/>
          <p:nvPr/>
        </p:nvSpPr>
        <p:spPr>
          <a:xfrm>
            <a:off x="3414971" y="22232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5" name="Google Shape;1315;p40"/>
          <p:cNvSpPr/>
          <p:nvPr/>
        </p:nvSpPr>
        <p:spPr>
          <a:xfrm>
            <a:off x="3659366" y="222328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6" name="Google Shape;1316;p40"/>
          <p:cNvSpPr/>
          <p:nvPr/>
        </p:nvSpPr>
        <p:spPr>
          <a:xfrm>
            <a:off x="3416269" y="25037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7" name="Google Shape;1317;p40"/>
          <p:cNvSpPr/>
          <p:nvPr/>
        </p:nvSpPr>
        <p:spPr>
          <a:xfrm>
            <a:off x="3414964" y="222329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8" name="Google Shape;1318;p40"/>
          <p:cNvSpPr/>
          <p:nvPr/>
        </p:nvSpPr>
        <p:spPr>
          <a:xfrm>
            <a:off x="3789296" y="22232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9" name="Google Shape;1319;p40"/>
          <p:cNvSpPr/>
          <p:nvPr/>
        </p:nvSpPr>
        <p:spPr>
          <a:xfrm>
            <a:off x="4033691" y="222328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0" name="Google Shape;1320;p40"/>
          <p:cNvSpPr/>
          <p:nvPr/>
        </p:nvSpPr>
        <p:spPr>
          <a:xfrm>
            <a:off x="3790594" y="25037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1" name="Google Shape;1321;p40"/>
          <p:cNvSpPr/>
          <p:nvPr/>
        </p:nvSpPr>
        <p:spPr>
          <a:xfrm>
            <a:off x="3789289" y="222329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2" name="Google Shape;1322;p40"/>
          <p:cNvSpPr/>
          <p:nvPr/>
        </p:nvSpPr>
        <p:spPr>
          <a:xfrm>
            <a:off x="4163621" y="22232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3" name="Google Shape;1323;p40"/>
          <p:cNvSpPr/>
          <p:nvPr/>
        </p:nvSpPr>
        <p:spPr>
          <a:xfrm>
            <a:off x="4408016" y="222328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4" name="Google Shape;1324;p40"/>
          <p:cNvSpPr/>
          <p:nvPr/>
        </p:nvSpPr>
        <p:spPr>
          <a:xfrm>
            <a:off x="4164919" y="25037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5" name="Google Shape;1325;p40"/>
          <p:cNvSpPr/>
          <p:nvPr/>
        </p:nvSpPr>
        <p:spPr>
          <a:xfrm>
            <a:off x="4163614" y="222329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6" name="Google Shape;1326;p40"/>
          <p:cNvSpPr/>
          <p:nvPr/>
        </p:nvSpPr>
        <p:spPr>
          <a:xfrm>
            <a:off x="4537946" y="22232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7" name="Google Shape;1327;p40"/>
          <p:cNvSpPr/>
          <p:nvPr/>
        </p:nvSpPr>
        <p:spPr>
          <a:xfrm>
            <a:off x="4782341" y="222328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8" name="Google Shape;1328;p40"/>
          <p:cNvSpPr/>
          <p:nvPr/>
        </p:nvSpPr>
        <p:spPr>
          <a:xfrm>
            <a:off x="4539244" y="25037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9" name="Google Shape;1329;p40"/>
          <p:cNvSpPr/>
          <p:nvPr/>
        </p:nvSpPr>
        <p:spPr>
          <a:xfrm>
            <a:off x="4537939" y="222329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0" name="Google Shape;1330;p40"/>
          <p:cNvSpPr/>
          <p:nvPr/>
        </p:nvSpPr>
        <p:spPr>
          <a:xfrm>
            <a:off x="3040646" y="26017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1" name="Google Shape;1331;p40"/>
          <p:cNvSpPr/>
          <p:nvPr/>
        </p:nvSpPr>
        <p:spPr>
          <a:xfrm>
            <a:off x="3285041" y="2601714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2" name="Google Shape;1332;p40"/>
          <p:cNvSpPr/>
          <p:nvPr/>
        </p:nvSpPr>
        <p:spPr>
          <a:xfrm>
            <a:off x="3041944" y="28822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3" name="Google Shape;1333;p40"/>
          <p:cNvSpPr/>
          <p:nvPr/>
        </p:nvSpPr>
        <p:spPr>
          <a:xfrm>
            <a:off x="3040639" y="2601715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4" name="Google Shape;1334;p40"/>
          <p:cNvSpPr/>
          <p:nvPr/>
        </p:nvSpPr>
        <p:spPr>
          <a:xfrm>
            <a:off x="3414971" y="26017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5" name="Google Shape;1335;p40"/>
          <p:cNvSpPr/>
          <p:nvPr/>
        </p:nvSpPr>
        <p:spPr>
          <a:xfrm>
            <a:off x="3659366" y="2601714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6" name="Google Shape;1336;p40"/>
          <p:cNvSpPr/>
          <p:nvPr/>
        </p:nvSpPr>
        <p:spPr>
          <a:xfrm>
            <a:off x="3416269" y="28822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7" name="Google Shape;1337;p40"/>
          <p:cNvSpPr/>
          <p:nvPr/>
        </p:nvSpPr>
        <p:spPr>
          <a:xfrm>
            <a:off x="3414964" y="2601715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8" name="Google Shape;1338;p40"/>
          <p:cNvSpPr/>
          <p:nvPr/>
        </p:nvSpPr>
        <p:spPr>
          <a:xfrm>
            <a:off x="3789296" y="26017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9" name="Google Shape;1339;p40"/>
          <p:cNvSpPr/>
          <p:nvPr/>
        </p:nvSpPr>
        <p:spPr>
          <a:xfrm>
            <a:off x="4033691" y="2601714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0" name="Google Shape;1340;p40"/>
          <p:cNvSpPr/>
          <p:nvPr/>
        </p:nvSpPr>
        <p:spPr>
          <a:xfrm>
            <a:off x="3790594" y="28822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1" name="Google Shape;1341;p40"/>
          <p:cNvSpPr/>
          <p:nvPr/>
        </p:nvSpPr>
        <p:spPr>
          <a:xfrm>
            <a:off x="3789289" y="2601715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2" name="Google Shape;1342;p40"/>
          <p:cNvSpPr/>
          <p:nvPr/>
        </p:nvSpPr>
        <p:spPr>
          <a:xfrm>
            <a:off x="4163621" y="26017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3" name="Google Shape;1343;p40"/>
          <p:cNvSpPr/>
          <p:nvPr/>
        </p:nvSpPr>
        <p:spPr>
          <a:xfrm>
            <a:off x="4408016" y="2601714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4" name="Google Shape;1344;p40"/>
          <p:cNvSpPr/>
          <p:nvPr/>
        </p:nvSpPr>
        <p:spPr>
          <a:xfrm>
            <a:off x="4164919" y="28822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5" name="Google Shape;1345;p40"/>
          <p:cNvSpPr/>
          <p:nvPr/>
        </p:nvSpPr>
        <p:spPr>
          <a:xfrm>
            <a:off x="4163614" y="2601715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6" name="Google Shape;1346;p40"/>
          <p:cNvSpPr/>
          <p:nvPr/>
        </p:nvSpPr>
        <p:spPr>
          <a:xfrm>
            <a:off x="4537946" y="26017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7" name="Google Shape;1347;p40"/>
          <p:cNvSpPr/>
          <p:nvPr/>
        </p:nvSpPr>
        <p:spPr>
          <a:xfrm>
            <a:off x="4782341" y="2601714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8" name="Google Shape;1348;p40"/>
          <p:cNvSpPr/>
          <p:nvPr/>
        </p:nvSpPr>
        <p:spPr>
          <a:xfrm>
            <a:off x="4539244" y="28822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9" name="Google Shape;1349;p40"/>
          <p:cNvSpPr/>
          <p:nvPr/>
        </p:nvSpPr>
        <p:spPr>
          <a:xfrm>
            <a:off x="4537939" y="2601715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50" name="Google Shape;1350;p40"/>
          <p:cNvGrpSpPr/>
          <p:nvPr/>
        </p:nvGrpSpPr>
        <p:grpSpPr>
          <a:xfrm>
            <a:off x="2926387" y="1769482"/>
            <a:ext cx="179700" cy="180900"/>
            <a:chOff x="3315025" y="-243525"/>
            <a:chExt cx="179700" cy="180900"/>
          </a:xfrm>
        </p:grpSpPr>
        <p:sp>
          <p:nvSpPr>
            <p:cNvPr id="1351" name="Google Shape;1351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1353" name="Google Shape;1353;p40"/>
          <p:cNvSpPr/>
          <p:nvPr/>
        </p:nvSpPr>
        <p:spPr>
          <a:xfrm>
            <a:off x="3040650" y="2980147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4" name="Google Shape;1354;p40"/>
          <p:cNvSpPr/>
          <p:nvPr/>
        </p:nvSpPr>
        <p:spPr>
          <a:xfrm>
            <a:off x="3285041" y="298013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5" name="Google Shape;1355;p40"/>
          <p:cNvSpPr/>
          <p:nvPr/>
        </p:nvSpPr>
        <p:spPr>
          <a:xfrm>
            <a:off x="3040639" y="298014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6" name="Google Shape;1356;p40"/>
          <p:cNvSpPr/>
          <p:nvPr/>
        </p:nvSpPr>
        <p:spPr>
          <a:xfrm>
            <a:off x="3414975" y="2980147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7" name="Google Shape;1357;p40"/>
          <p:cNvSpPr/>
          <p:nvPr/>
        </p:nvSpPr>
        <p:spPr>
          <a:xfrm>
            <a:off x="3659366" y="298013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8" name="Google Shape;1358;p40"/>
          <p:cNvSpPr/>
          <p:nvPr/>
        </p:nvSpPr>
        <p:spPr>
          <a:xfrm>
            <a:off x="3414964" y="298014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9" name="Google Shape;1359;p40"/>
          <p:cNvSpPr/>
          <p:nvPr/>
        </p:nvSpPr>
        <p:spPr>
          <a:xfrm>
            <a:off x="3789300" y="2980147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0" name="Google Shape;1360;p40"/>
          <p:cNvSpPr/>
          <p:nvPr/>
        </p:nvSpPr>
        <p:spPr>
          <a:xfrm>
            <a:off x="4033691" y="298013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1" name="Google Shape;1361;p40"/>
          <p:cNvSpPr/>
          <p:nvPr/>
        </p:nvSpPr>
        <p:spPr>
          <a:xfrm>
            <a:off x="3789289" y="298014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2" name="Google Shape;1362;p40"/>
          <p:cNvSpPr/>
          <p:nvPr/>
        </p:nvSpPr>
        <p:spPr>
          <a:xfrm>
            <a:off x="4163625" y="2980147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3" name="Google Shape;1363;p40"/>
          <p:cNvSpPr/>
          <p:nvPr/>
        </p:nvSpPr>
        <p:spPr>
          <a:xfrm>
            <a:off x="4408016" y="298013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4" name="Google Shape;1364;p40"/>
          <p:cNvSpPr/>
          <p:nvPr/>
        </p:nvSpPr>
        <p:spPr>
          <a:xfrm>
            <a:off x="4163614" y="298014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5" name="Google Shape;1365;p40"/>
          <p:cNvSpPr/>
          <p:nvPr/>
        </p:nvSpPr>
        <p:spPr>
          <a:xfrm>
            <a:off x="4537950" y="2980147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6" name="Google Shape;1366;p40"/>
          <p:cNvSpPr/>
          <p:nvPr/>
        </p:nvSpPr>
        <p:spPr>
          <a:xfrm>
            <a:off x="4782341" y="2980139"/>
            <a:ext cx="103500" cy="101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7" name="Google Shape;1367;p40"/>
          <p:cNvSpPr/>
          <p:nvPr/>
        </p:nvSpPr>
        <p:spPr>
          <a:xfrm>
            <a:off x="4537939" y="2980140"/>
            <a:ext cx="2442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8" name="Google Shape;1368;p40"/>
          <p:cNvSpPr/>
          <p:nvPr/>
        </p:nvSpPr>
        <p:spPr>
          <a:xfrm>
            <a:off x="3010375" y="1810466"/>
            <a:ext cx="1959900" cy="1455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0"/>
          <p:cNvSpPr/>
          <p:nvPr/>
        </p:nvSpPr>
        <p:spPr>
          <a:xfrm>
            <a:off x="3063559" y="1033262"/>
            <a:ext cx="424200" cy="424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0" name="Google Shape;1370;p40"/>
          <p:cNvSpPr/>
          <p:nvPr/>
        </p:nvSpPr>
        <p:spPr>
          <a:xfrm>
            <a:off x="3360438" y="1033262"/>
            <a:ext cx="125700" cy="1233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1" name="Google Shape;1371;p40"/>
          <p:cNvSpPr/>
          <p:nvPr/>
        </p:nvSpPr>
        <p:spPr>
          <a:xfrm>
            <a:off x="3065136" y="1374001"/>
            <a:ext cx="421200" cy="8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2" name="Google Shape;1372;p40"/>
          <p:cNvSpPr/>
          <p:nvPr/>
        </p:nvSpPr>
        <p:spPr>
          <a:xfrm>
            <a:off x="3063550" y="1033263"/>
            <a:ext cx="296700" cy="8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73" name="Google Shape;1373;p40"/>
          <p:cNvGrpSpPr/>
          <p:nvPr/>
        </p:nvGrpSpPr>
        <p:grpSpPr>
          <a:xfrm>
            <a:off x="2926387" y="931282"/>
            <a:ext cx="179700" cy="180900"/>
            <a:chOff x="3315025" y="-243525"/>
            <a:chExt cx="179700" cy="180900"/>
          </a:xfrm>
        </p:grpSpPr>
        <p:sp>
          <p:nvSpPr>
            <p:cNvPr id="1374" name="Google Shape;1374;p4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1376" name="Google Shape;1376;p40"/>
          <p:cNvSpPr/>
          <p:nvPr/>
        </p:nvSpPr>
        <p:spPr>
          <a:xfrm>
            <a:off x="3014950" y="931275"/>
            <a:ext cx="1959900" cy="85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" y="52908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1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 - 대포 관리 </a:t>
            </a:r>
            <a:r>
              <a:rPr lang="ko"/>
              <a:t>- 요새 세부 정보 확인 창</a:t>
            </a:r>
            <a:endParaRPr/>
          </a:p>
        </p:txBody>
      </p:sp>
      <p:sp>
        <p:nvSpPr>
          <p:cNvPr id="1383" name="Google Shape;1383;p41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① 창 닫기 버튼 : </a:t>
            </a:r>
            <a:r>
              <a:rPr lang="ko" sz="1000" b="0">
                <a:solidFill>
                  <a:schemeClr val="dk1"/>
                </a:solidFill>
              </a:rPr>
              <a:t>팝업 창 닫기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현재 보고있는 창을 닫고 이전 화면으로 돌아감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② 총 합산 전투력 : </a:t>
            </a:r>
            <a:r>
              <a:rPr lang="ko" sz="1000" b="0">
                <a:solidFill>
                  <a:schemeClr val="dk1"/>
                </a:solidFill>
              </a:rPr>
              <a:t>이전 화면에 표시된 전투력 계산 방식과 동일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③ 본체 이미지 : </a:t>
            </a:r>
            <a:r>
              <a:rPr lang="ko" sz="1000" b="0">
                <a:solidFill>
                  <a:schemeClr val="dk1"/>
                </a:solidFill>
              </a:rPr>
              <a:t>본체 이미지 표시 </a:t>
            </a:r>
            <a:r>
              <a:rPr lang="ko" sz="800" b="0">
                <a:solidFill>
                  <a:schemeClr val="dk1"/>
                </a:solidFill>
              </a:rPr>
              <a:t>(레벨, 제조사, 본체이미지, 등급)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④ 본체 스텟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</a:t>
            </a:r>
            <a:r>
              <a:rPr lang="ko" sz="800" b="0">
                <a:solidFill>
                  <a:srgbClr val="FF0000"/>
                </a:solidFill>
              </a:rPr>
              <a:t>- 방어력</a:t>
            </a:r>
            <a:endParaRPr sz="800" b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rgbClr val="FF0000"/>
                </a:solidFill>
              </a:rPr>
              <a:t>  - 체력</a:t>
            </a:r>
            <a:endParaRPr sz="800" b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rgbClr val="FF0000"/>
                </a:solidFill>
              </a:rPr>
              <a:t>  - 포대 수?</a:t>
            </a:r>
            <a:endParaRPr sz="800" b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⑤ 바퀴 이미지 : </a:t>
            </a:r>
            <a:r>
              <a:rPr lang="ko" sz="1000" b="0">
                <a:solidFill>
                  <a:schemeClr val="dk1"/>
                </a:solidFill>
              </a:rPr>
              <a:t>바퀴 이미지 표시 </a:t>
            </a:r>
            <a:r>
              <a:rPr lang="ko" sz="800" b="0">
                <a:solidFill>
                  <a:schemeClr val="dk1"/>
                </a:solidFill>
              </a:rPr>
              <a:t>(레벨, 제조사, 본체이미지, 등급)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⑥ 바퀴 스텟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rgbClr val="FF0000"/>
                </a:solidFill>
              </a:rPr>
              <a:t>  - 이동속도</a:t>
            </a:r>
            <a:endParaRPr sz="800" b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rgbClr val="FF0000"/>
                </a:solidFill>
              </a:rPr>
              <a:t>  - 체력</a:t>
            </a:r>
            <a:endParaRPr sz="800" b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rgbClr val="FF0000"/>
                </a:solidFill>
              </a:rPr>
              <a:t>  - 타입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1384" name="Google Shape;1384;p41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⑦ 세부 합산 스텟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rgbClr val="FF0000"/>
                </a:solidFill>
              </a:rPr>
              <a:t>  - 합산 스텟 세부내역 정리 필요!</a:t>
            </a:r>
            <a:endParaRPr sz="800" b="0">
              <a:solidFill>
                <a:srgbClr val="FF0000"/>
              </a:solidFill>
            </a:endParaRPr>
          </a:p>
        </p:txBody>
      </p:sp>
      <p:sp>
        <p:nvSpPr>
          <p:cNvPr id="1385" name="Google Shape;1385;p41"/>
          <p:cNvSpPr/>
          <p:nvPr/>
        </p:nvSpPr>
        <p:spPr>
          <a:xfrm>
            <a:off x="915225" y="1118575"/>
            <a:ext cx="2372100" cy="124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6" name="Google Shape;1386;p41"/>
          <p:cNvSpPr/>
          <p:nvPr/>
        </p:nvSpPr>
        <p:spPr>
          <a:xfrm>
            <a:off x="1429025" y="1907050"/>
            <a:ext cx="672600" cy="41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 스텟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7" name="Google Shape;1387;p41"/>
          <p:cNvSpPr/>
          <p:nvPr/>
        </p:nvSpPr>
        <p:spPr>
          <a:xfrm>
            <a:off x="2188375" y="1163575"/>
            <a:ext cx="1023600" cy="1159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합산 세부 스텟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8" name="Google Shape;1388;p41"/>
          <p:cNvSpPr/>
          <p:nvPr/>
        </p:nvSpPr>
        <p:spPr>
          <a:xfrm>
            <a:off x="976233" y="1447437"/>
            <a:ext cx="415500" cy="41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9" name="Google Shape;1389;p41"/>
          <p:cNvSpPr/>
          <p:nvPr/>
        </p:nvSpPr>
        <p:spPr>
          <a:xfrm>
            <a:off x="1267036" y="1447437"/>
            <a:ext cx="123300" cy="120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4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0" name="Google Shape;1390;p41"/>
          <p:cNvSpPr/>
          <p:nvPr/>
        </p:nvSpPr>
        <p:spPr>
          <a:xfrm>
            <a:off x="977778" y="1781188"/>
            <a:ext cx="412500" cy="8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1" name="Google Shape;1391;p41"/>
          <p:cNvSpPr/>
          <p:nvPr/>
        </p:nvSpPr>
        <p:spPr>
          <a:xfrm>
            <a:off x="976224" y="1447438"/>
            <a:ext cx="290700" cy="8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2" name="Google Shape;1392;p41"/>
          <p:cNvSpPr/>
          <p:nvPr/>
        </p:nvSpPr>
        <p:spPr>
          <a:xfrm>
            <a:off x="976233" y="1910437"/>
            <a:ext cx="415500" cy="41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3" name="Google Shape;1393;p41"/>
          <p:cNvSpPr/>
          <p:nvPr/>
        </p:nvSpPr>
        <p:spPr>
          <a:xfrm>
            <a:off x="1267036" y="1910437"/>
            <a:ext cx="123300" cy="120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4" name="Google Shape;1394;p41"/>
          <p:cNvSpPr/>
          <p:nvPr/>
        </p:nvSpPr>
        <p:spPr>
          <a:xfrm>
            <a:off x="977778" y="2244188"/>
            <a:ext cx="412500" cy="8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5" name="Google Shape;1395;p41"/>
          <p:cNvSpPr/>
          <p:nvPr/>
        </p:nvSpPr>
        <p:spPr>
          <a:xfrm>
            <a:off x="976224" y="1910438"/>
            <a:ext cx="290700" cy="8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6" name="Google Shape;1396;p41"/>
          <p:cNvSpPr/>
          <p:nvPr/>
        </p:nvSpPr>
        <p:spPr>
          <a:xfrm>
            <a:off x="1429025" y="1447425"/>
            <a:ext cx="672600" cy="41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 스텟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7" name="Google Shape;1397;p41"/>
          <p:cNvSpPr/>
          <p:nvPr/>
        </p:nvSpPr>
        <p:spPr>
          <a:xfrm>
            <a:off x="976225" y="1175575"/>
            <a:ext cx="1125300" cy="207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합산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98" name="Google Shape;1398;p41"/>
          <p:cNvGrpSpPr/>
          <p:nvPr/>
        </p:nvGrpSpPr>
        <p:grpSpPr>
          <a:xfrm>
            <a:off x="870788" y="1077957"/>
            <a:ext cx="179700" cy="180900"/>
            <a:chOff x="3315025" y="-243525"/>
            <a:chExt cx="179700" cy="180900"/>
          </a:xfrm>
        </p:grpSpPr>
        <p:sp>
          <p:nvSpPr>
            <p:cNvPr id="1399" name="Google Shape;1399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1401" name="Google Shape;1401;p41"/>
          <p:cNvGrpSpPr/>
          <p:nvPr/>
        </p:nvGrpSpPr>
        <p:grpSpPr>
          <a:xfrm>
            <a:off x="872413" y="1361532"/>
            <a:ext cx="179700" cy="180900"/>
            <a:chOff x="3315025" y="-243525"/>
            <a:chExt cx="179700" cy="180900"/>
          </a:xfrm>
        </p:grpSpPr>
        <p:sp>
          <p:nvSpPr>
            <p:cNvPr id="1402" name="Google Shape;1402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1404" name="Google Shape;1404;p41"/>
          <p:cNvGrpSpPr/>
          <p:nvPr/>
        </p:nvGrpSpPr>
        <p:grpSpPr>
          <a:xfrm>
            <a:off x="1350837" y="1361532"/>
            <a:ext cx="179700" cy="180900"/>
            <a:chOff x="3315025" y="-243525"/>
            <a:chExt cx="179700" cy="180900"/>
          </a:xfrm>
        </p:grpSpPr>
        <p:sp>
          <p:nvSpPr>
            <p:cNvPr id="1405" name="Google Shape;1405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1407" name="Google Shape;1407;p41"/>
          <p:cNvGrpSpPr/>
          <p:nvPr/>
        </p:nvGrpSpPr>
        <p:grpSpPr>
          <a:xfrm>
            <a:off x="872413" y="1818732"/>
            <a:ext cx="179700" cy="180900"/>
            <a:chOff x="3315025" y="-243525"/>
            <a:chExt cx="179700" cy="180900"/>
          </a:xfrm>
        </p:grpSpPr>
        <p:sp>
          <p:nvSpPr>
            <p:cNvPr id="1408" name="Google Shape;1408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1410" name="Google Shape;1410;p41"/>
          <p:cNvGrpSpPr/>
          <p:nvPr/>
        </p:nvGrpSpPr>
        <p:grpSpPr>
          <a:xfrm>
            <a:off x="1350837" y="1818732"/>
            <a:ext cx="179700" cy="180900"/>
            <a:chOff x="3315025" y="-243525"/>
            <a:chExt cx="179700" cy="180900"/>
          </a:xfrm>
        </p:grpSpPr>
        <p:sp>
          <p:nvSpPr>
            <p:cNvPr id="1411" name="Google Shape;1411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2101538" y="1093794"/>
            <a:ext cx="179700" cy="180900"/>
            <a:chOff x="3315025" y="-243525"/>
            <a:chExt cx="179700" cy="180900"/>
          </a:xfrm>
        </p:grpSpPr>
        <p:sp>
          <p:nvSpPr>
            <p:cNvPr id="1414" name="Google Shape;1414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pic>
        <p:nvPicPr>
          <p:cNvPr id="1416" name="Google Shape;14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46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41"/>
          <p:cNvSpPr/>
          <p:nvPr/>
        </p:nvSpPr>
        <p:spPr>
          <a:xfrm>
            <a:off x="2809675" y="2134450"/>
            <a:ext cx="402300" cy="188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닫기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18" name="Google Shape;1418;p41"/>
          <p:cNvGrpSpPr/>
          <p:nvPr/>
        </p:nvGrpSpPr>
        <p:grpSpPr>
          <a:xfrm>
            <a:off x="3083663" y="2027732"/>
            <a:ext cx="179700" cy="180900"/>
            <a:chOff x="3315025" y="-243525"/>
            <a:chExt cx="179700" cy="180900"/>
          </a:xfrm>
        </p:grpSpPr>
        <p:sp>
          <p:nvSpPr>
            <p:cNvPr id="1419" name="Google Shape;1419;p4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4-1-2.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 - 대포 관리 </a:t>
            </a:r>
            <a:r>
              <a:rPr lang="ko"/>
              <a:t>- 선택한 대포 상세정보 창 </a:t>
            </a:r>
            <a:endParaRPr/>
          </a:p>
        </p:txBody>
      </p:sp>
      <p:sp>
        <p:nvSpPr>
          <p:cNvPr id="1426" name="Google Shape;1426;p42"/>
          <p:cNvSpPr/>
          <p:nvPr/>
        </p:nvSpPr>
        <p:spPr>
          <a:xfrm>
            <a:off x="933489" y="1006119"/>
            <a:ext cx="1215600" cy="143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이동요새</a:t>
            </a:r>
            <a:endParaRPr/>
          </a:p>
        </p:txBody>
      </p:sp>
      <p:sp>
        <p:nvSpPr>
          <p:cNvPr id="1427" name="Google Shape;1427;p42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44820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대포 상세정보 창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① 대포 이미지 : </a:t>
            </a:r>
            <a:r>
              <a:rPr lang="ko" sz="1000" b="0"/>
              <a:t>조립된 대포 이미지 (포탑, 포신 등)</a:t>
            </a:r>
            <a:endParaRPr sz="10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② 제조사 마크 : </a:t>
            </a:r>
            <a:r>
              <a:rPr lang="ko" sz="1000" b="0"/>
              <a:t>제조사 마크가 간략화된 형태로 표시 됨</a:t>
            </a:r>
            <a:endParaRPr sz="10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③ </a:t>
            </a:r>
            <a:r>
              <a:rPr lang="ko" sz="1000">
                <a:solidFill>
                  <a:schemeClr val="dk1"/>
                </a:solidFill>
              </a:rPr>
              <a:t>레벨 : </a:t>
            </a:r>
            <a:r>
              <a:rPr lang="ko" sz="1000" b="0">
                <a:solidFill>
                  <a:schemeClr val="dk1"/>
                </a:solidFill>
              </a:rPr>
              <a:t>대포 레벨 (등급업을 하기 위해 1~5레벨 업그레이드 필요 - </a:t>
            </a:r>
            <a:r>
              <a:rPr lang="ko" sz="800" b="0">
                <a:solidFill>
                  <a:schemeClr val="dk1"/>
                </a:solidFill>
              </a:rPr>
              <a:t>추후 확장 가능</a:t>
            </a:r>
            <a:r>
              <a:rPr lang="ko" sz="1000" b="0">
                <a:solidFill>
                  <a:schemeClr val="dk1"/>
                </a:solidFill>
              </a:rPr>
              <a:t>)</a:t>
            </a:r>
            <a:endParaRPr sz="10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④ </a:t>
            </a:r>
            <a:r>
              <a:rPr lang="ko" sz="1000">
                <a:solidFill>
                  <a:schemeClr val="dk1"/>
                </a:solidFill>
              </a:rPr>
              <a:t>등급 : </a:t>
            </a:r>
            <a:r>
              <a:rPr lang="ko" sz="1000" b="0">
                <a:solidFill>
                  <a:schemeClr val="dk1"/>
                </a:solidFill>
              </a:rPr>
              <a:t>대포 등급 (1~6등급 존재 - </a:t>
            </a:r>
            <a:r>
              <a:rPr lang="ko" sz="800" b="0">
                <a:solidFill>
                  <a:schemeClr val="dk1"/>
                </a:solidFill>
              </a:rPr>
              <a:t>추후 확장 가능</a:t>
            </a:r>
            <a:r>
              <a:rPr lang="ko" sz="1000" b="0">
                <a:solidFill>
                  <a:schemeClr val="dk1"/>
                </a:solidFill>
              </a:rPr>
              <a:t>)</a:t>
            </a:r>
            <a:endParaRPr sz="10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⑤ 대포 이름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⑥ 총 전투력 : </a:t>
            </a:r>
            <a:r>
              <a:rPr lang="ko" sz="1000" b="0"/>
              <a:t>대포가 가진 성능을 하나의 숫자로 표시</a:t>
            </a:r>
            <a:endParaRPr sz="10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총 전투력 계산 식 ((공격력 x 공격속도 x (사정거리x0.5)) + (체력)) 수정 할듯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⑦ 설치,교체 / 해제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선택된 칸에 대포가 없을 경우 버튼 비활성화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선택된 칸에 대포가 있을 경우 해제 버튼 활성화 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인벤토리에 있는 대포 선택 시 설치/교체 버튼 활성화</a:t>
            </a:r>
            <a:endParaRPr sz="10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⑧ 세부 스텟</a:t>
            </a:r>
            <a:endParaRPr sz="1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대포에 대한 세부 정보 표시 (항목 : 수치 (+보정수치)) 형식으로 표현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보정수치는 대포가 가지는 기본 값 이외 (부착된 포탄 + 제조사 버프)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공격력 / 공격속도 / 사정거리 / 회전력 4가지 항목 표시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highlight>
                  <a:srgbClr val="FCE5CD"/>
                </a:highlight>
              </a:rPr>
              <a:t>⑨ 포탄 셋팅 팝업 창 표시 : </a:t>
            </a:r>
            <a:endParaRPr sz="1000">
              <a:highlight>
                <a:srgbClr val="FCE5CD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현재 설치되어 있는 탄약 표시 (전투력 / 포탄 이미지 / 등급)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설치한 포탄이 없을 경우 설치 가능한 포탄 종류가 흐리게 그려져 있음</a:t>
            </a:r>
            <a:endParaRPr sz="8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highlight>
                  <a:srgbClr val="FCE5CD"/>
                </a:highlight>
              </a:rPr>
              <a:t>⑩ 강화 </a:t>
            </a:r>
            <a:r>
              <a:rPr lang="ko">
                <a:highlight>
                  <a:srgbClr val="FCE5CD"/>
                </a:highlight>
              </a:rPr>
              <a:t>화면</a:t>
            </a:r>
            <a:r>
              <a:rPr lang="ko" sz="1000">
                <a:highlight>
                  <a:srgbClr val="FCE5CD"/>
                </a:highlight>
              </a:rPr>
              <a:t> </a:t>
            </a:r>
            <a:r>
              <a:rPr lang="ko">
                <a:highlight>
                  <a:srgbClr val="FCE5CD"/>
                </a:highlight>
              </a:rPr>
              <a:t>연결</a:t>
            </a:r>
            <a:endParaRPr sz="1000">
              <a:highlight>
                <a:srgbClr val="FCE5CD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최대 레벨 일 경우 비활성화</a:t>
            </a:r>
            <a:endParaRPr>
              <a:highlight>
                <a:srgbClr val="FCE5CD"/>
              </a:highlight>
            </a:endParaRPr>
          </a:p>
        </p:txBody>
      </p:sp>
      <p:sp>
        <p:nvSpPr>
          <p:cNvPr id="1428" name="Google Shape;1428;p42"/>
          <p:cNvSpPr/>
          <p:nvPr/>
        </p:nvSpPr>
        <p:spPr>
          <a:xfrm>
            <a:off x="626926" y="1154741"/>
            <a:ext cx="250200" cy="1115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9" name="Google Shape;1429;p42"/>
          <p:cNvSpPr/>
          <p:nvPr/>
        </p:nvSpPr>
        <p:spPr>
          <a:xfrm>
            <a:off x="626925" y="1250045"/>
            <a:ext cx="250200" cy="188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0" name="Google Shape;1430;p42"/>
          <p:cNvSpPr/>
          <p:nvPr/>
        </p:nvSpPr>
        <p:spPr>
          <a:xfrm>
            <a:off x="626936" y="1460437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1" name="Google Shape;1431;p42"/>
          <p:cNvSpPr/>
          <p:nvPr/>
        </p:nvSpPr>
        <p:spPr>
          <a:xfrm>
            <a:off x="626925" y="1662441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2" name="Google Shape;1432;p42"/>
          <p:cNvSpPr/>
          <p:nvPr/>
        </p:nvSpPr>
        <p:spPr>
          <a:xfrm>
            <a:off x="626925" y="1872839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3" name="Google Shape;1433;p42"/>
          <p:cNvSpPr/>
          <p:nvPr/>
        </p:nvSpPr>
        <p:spPr>
          <a:xfrm>
            <a:off x="626937" y="2083242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4" name="Google Shape;1434;p42"/>
          <p:cNvSpPr/>
          <p:nvPr/>
        </p:nvSpPr>
        <p:spPr>
          <a:xfrm>
            <a:off x="649758" y="869984"/>
            <a:ext cx="198000" cy="198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5" name="Google Shape;1435;p42"/>
          <p:cNvSpPr/>
          <p:nvPr/>
        </p:nvSpPr>
        <p:spPr>
          <a:xfrm>
            <a:off x="683111" y="903815"/>
            <a:ext cx="123000" cy="12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2"/>
          <p:cNvSpPr/>
          <p:nvPr/>
        </p:nvSpPr>
        <p:spPr>
          <a:xfrm>
            <a:off x="933489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7" name="Google Shape;1437;p42"/>
          <p:cNvSpPr/>
          <p:nvPr/>
        </p:nvSpPr>
        <p:spPr>
          <a:xfrm>
            <a:off x="1237402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8" name="Google Shape;1438;p42"/>
          <p:cNvSpPr/>
          <p:nvPr/>
        </p:nvSpPr>
        <p:spPr>
          <a:xfrm>
            <a:off x="1541315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9" name="Google Shape;1439;p42"/>
          <p:cNvSpPr/>
          <p:nvPr/>
        </p:nvSpPr>
        <p:spPr>
          <a:xfrm>
            <a:off x="1845228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40" name="Google Shape;1440;p42"/>
          <p:cNvGrpSpPr/>
          <p:nvPr/>
        </p:nvGrpSpPr>
        <p:grpSpPr>
          <a:xfrm>
            <a:off x="1000219" y="1013416"/>
            <a:ext cx="1082016" cy="1421701"/>
            <a:chOff x="6308213" y="1894541"/>
            <a:chExt cx="1510563" cy="1984784"/>
          </a:xfrm>
        </p:grpSpPr>
        <p:sp>
          <p:nvSpPr>
            <p:cNvPr id="1441" name="Google Shape;1441;p42"/>
            <p:cNvSpPr/>
            <p:nvPr/>
          </p:nvSpPr>
          <p:spPr>
            <a:xfrm rot="5400000">
              <a:off x="6889201" y="1917825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 rot="5400000">
              <a:off x="6739988" y="21904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 rot="5400000">
              <a:off x="7042125" y="21904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 rot="5400000">
              <a:off x="6889201" y="2463202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 rot="5400000">
              <a:off x="6739988" y="273586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 rot="5400000">
              <a:off x="7042125" y="273586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 rot="5400000">
              <a:off x="6889201" y="300856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 rot="5400000">
              <a:off x="7340501" y="2190500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 rot="5400000">
              <a:off x="7191288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 rot="5400000">
              <a:off x="7493425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 rot="5400000">
              <a:off x="7340501" y="2735877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 rot="5400000">
              <a:off x="7191288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 rot="5400000">
              <a:off x="7493425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 rot="5400000">
              <a:off x="7340501" y="328123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 rot="5400000">
              <a:off x="6434176" y="2190500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 rot="5400000">
              <a:off x="6284963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 rot="5400000">
              <a:off x="6587100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 rot="5400000">
              <a:off x="6434176" y="2735877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 rot="5400000">
              <a:off x="6284963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 rot="5400000">
              <a:off x="6587100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 rot="5400000">
              <a:off x="6434176" y="328123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2"/>
            <p:cNvSpPr/>
            <p:nvPr/>
          </p:nvSpPr>
          <p:spPr>
            <a:xfrm rot="5400000">
              <a:off x="6739988" y="32812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2"/>
            <p:cNvSpPr/>
            <p:nvPr/>
          </p:nvSpPr>
          <p:spPr>
            <a:xfrm rot="5400000">
              <a:off x="7042125" y="32812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 rot="5400000">
              <a:off x="7191288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2"/>
            <p:cNvSpPr/>
            <p:nvPr/>
          </p:nvSpPr>
          <p:spPr>
            <a:xfrm rot="5400000">
              <a:off x="7493425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2"/>
            <p:cNvSpPr/>
            <p:nvPr/>
          </p:nvSpPr>
          <p:spPr>
            <a:xfrm rot="5400000">
              <a:off x="6284963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 rot="5400000">
              <a:off x="6587100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2"/>
            <p:cNvSpPr/>
            <p:nvPr/>
          </p:nvSpPr>
          <p:spPr>
            <a:xfrm rot="5400000">
              <a:off x="6889201" y="3553975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2"/>
            <p:cNvSpPr/>
            <p:nvPr/>
          </p:nvSpPr>
          <p:spPr>
            <a:xfrm rot="5400000">
              <a:off x="7191288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2"/>
            <p:cNvSpPr/>
            <p:nvPr/>
          </p:nvSpPr>
          <p:spPr>
            <a:xfrm rot="5400000">
              <a:off x="7493425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2"/>
            <p:cNvSpPr/>
            <p:nvPr/>
          </p:nvSpPr>
          <p:spPr>
            <a:xfrm rot="5400000">
              <a:off x="6284963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2"/>
            <p:cNvSpPr/>
            <p:nvPr/>
          </p:nvSpPr>
          <p:spPr>
            <a:xfrm rot="5400000">
              <a:off x="6587100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42"/>
          <p:cNvSpPr/>
          <p:nvPr/>
        </p:nvSpPr>
        <p:spPr>
          <a:xfrm>
            <a:off x="2180158" y="869990"/>
            <a:ext cx="13785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4" name="Google Shape;1474;p42"/>
          <p:cNvSpPr/>
          <p:nvPr/>
        </p:nvSpPr>
        <p:spPr>
          <a:xfrm>
            <a:off x="2530724" y="887525"/>
            <a:ext cx="5040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5" name="Google Shape;1475;p42"/>
          <p:cNvSpPr/>
          <p:nvPr/>
        </p:nvSpPr>
        <p:spPr>
          <a:xfrm>
            <a:off x="2205497" y="1236615"/>
            <a:ext cx="298500" cy="16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설치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6" name="Google Shape;1476;p42"/>
          <p:cNvSpPr/>
          <p:nvPr/>
        </p:nvSpPr>
        <p:spPr>
          <a:xfrm>
            <a:off x="3264700" y="1269474"/>
            <a:ext cx="273900" cy="132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강화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7" name="Google Shape;1477;p42"/>
          <p:cNvSpPr/>
          <p:nvPr/>
        </p:nvSpPr>
        <p:spPr>
          <a:xfrm>
            <a:off x="2532920" y="9926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8" name="Google Shape;1478;p42"/>
          <p:cNvSpPr/>
          <p:nvPr/>
        </p:nvSpPr>
        <p:spPr>
          <a:xfrm>
            <a:off x="2532920" y="110024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9" name="Google Shape;1479;p42"/>
          <p:cNvSpPr/>
          <p:nvPr/>
        </p:nvSpPr>
        <p:spPr>
          <a:xfrm>
            <a:off x="2532920" y="1201892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0" name="Google Shape;1480;p42"/>
          <p:cNvSpPr/>
          <p:nvPr/>
        </p:nvSpPr>
        <p:spPr>
          <a:xfrm>
            <a:off x="2532920" y="1305685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1" name="Google Shape;1481;p42"/>
          <p:cNvSpPr/>
          <p:nvPr/>
        </p:nvSpPr>
        <p:spPr>
          <a:xfrm>
            <a:off x="3264700" y="1013198"/>
            <a:ext cx="273900" cy="230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2" name="Google Shape;1482;p42"/>
          <p:cNvSpPr/>
          <p:nvPr/>
        </p:nvSpPr>
        <p:spPr>
          <a:xfrm>
            <a:off x="3034661" y="887525"/>
            <a:ext cx="5040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3" name="Google Shape;1483;p42"/>
          <p:cNvSpPr/>
          <p:nvPr/>
        </p:nvSpPr>
        <p:spPr>
          <a:xfrm>
            <a:off x="1297750" y="1198975"/>
            <a:ext cx="273900" cy="2739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42"/>
          <p:cNvSpPr/>
          <p:nvPr/>
        </p:nvSpPr>
        <p:spPr>
          <a:xfrm>
            <a:off x="2146775" y="1618825"/>
            <a:ext cx="2025300" cy="995400"/>
          </a:xfrm>
          <a:prstGeom prst="wedgeRoundRectCallout">
            <a:avLst>
              <a:gd name="adj1" fmla="val -23603"/>
              <a:gd name="adj2" fmla="val -67634"/>
              <a:gd name="adj3" fmla="val 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42"/>
          <p:cNvSpPr/>
          <p:nvPr/>
        </p:nvSpPr>
        <p:spPr>
          <a:xfrm>
            <a:off x="2193775" y="1754187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6" name="Google Shape;1486;p42"/>
          <p:cNvSpPr/>
          <p:nvPr/>
        </p:nvSpPr>
        <p:spPr>
          <a:xfrm>
            <a:off x="2683175" y="1778662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7" name="Google Shape;1487;p42"/>
          <p:cNvSpPr/>
          <p:nvPr/>
        </p:nvSpPr>
        <p:spPr>
          <a:xfrm>
            <a:off x="2229150" y="2266012"/>
            <a:ext cx="416700" cy="2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8" name="Google Shape;1488;p42"/>
          <p:cNvSpPr/>
          <p:nvPr/>
        </p:nvSpPr>
        <p:spPr>
          <a:xfrm>
            <a:off x="3707825" y="2305542"/>
            <a:ext cx="382200" cy="192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강화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9" name="Google Shape;1489;p42"/>
          <p:cNvSpPr/>
          <p:nvPr/>
        </p:nvSpPr>
        <p:spPr>
          <a:xfrm>
            <a:off x="2686245" y="1925362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0" name="Google Shape;1490;p42"/>
          <p:cNvSpPr/>
          <p:nvPr/>
        </p:nvSpPr>
        <p:spPr>
          <a:xfrm>
            <a:off x="2686245" y="2075637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1" name="Google Shape;1491;p42"/>
          <p:cNvSpPr/>
          <p:nvPr/>
        </p:nvSpPr>
        <p:spPr>
          <a:xfrm>
            <a:off x="2686245" y="2217537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2" name="Google Shape;1492;p42"/>
          <p:cNvSpPr/>
          <p:nvPr/>
        </p:nvSpPr>
        <p:spPr>
          <a:xfrm>
            <a:off x="2686245" y="2362437"/>
            <a:ext cx="9891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체력 : 000 (+000)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3" name="Google Shape;1493;p42"/>
          <p:cNvSpPr/>
          <p:nvPr/>
        </p:nvSpPr>
        <p:spPr>
          <a:xfrm>
            <a:off x="3410790" y="1778662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94" name="Google Shape;1494;p42"/>
          <p:cNvGrpSpPr/>
          <p:nvPr/>
        </p:nvGrpSpPr>
        <p:grpSpPr>
          <a:xfrm>
            <a:off x="2663250" y="1650844"/>
            <a:ext cx="179700" cy="180900"/>
            <a:chOff x="3315025" y="-243525"/>
            <a:chExt cx="179700" cy="180900"/>
          </a:xfrm>
        </p:grpSpPr>
        <p:sp>
          <p:nvSpPr>
            <p:cNvPr id="1495" name="Google Shape;1495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1497" name="Google Shape;1497;p42"/>
          <p:cNvGrpSpPr/>
          <p:nvPr/>
        </p:nvGrpSpPr>
        <p:grpSpPr>
          <a:xfrm>
            <a:off x="3399013" y="1650844"/>
            <a:ext cx="179700" cy="180900"/>
            <a:chOff x="3315025" y="-243525"/>
            <a:chExt cx="179700" cy="180900"/>
          </a:xfrm>
        </p:grpSpPr>
        <p:sp>
          <p:nvSpPr>
            <p:cNvPr id="1498" name="Google Shape;1498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1500" name="Google Shape;1500;p42"/>
          <p:cNvGrpSpPr/>
          <p:nvPr/>
        </p:nvGrpSpPr>
        <p:grpSpPr>
          <a:xfrm>
            <a:off x="2566563" y="1842019"/>
            <a:ext cx="179700" cy="180900"/>
            <a:chOff x="3315025" y="-243525"/>
            <a:chExt cx="179700" cy="180900"/>
          </a:xfrm>
        </p:grpSpPr>
        <p:sp>
          <p:nvSpPr>
            <p:cNvPr id="1501" name="Google Shape;1501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1503" name="Google Shape;1503;p42"/>
          <p:cNvGrpSpPr/>
          <p:nvPr/>
        </p:nvGrpSpPr>
        <p:grpSpPr>
          <a:xfrm>
            <a:off x="2146763" y="2209444"/>
            <a:ext cx="179700" cy="180900"/>
            <a:chOff x="3315025" y="-243525"/>
            <a:chExt cx="179700" cy="180900"/>
          </a:xfrm>
        </p:grpSpPr>
        <p:sp>
          <p:nvSpPr>
            <p:cNvPr id="1504" name="Google Shape;1504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1506" name="Google Shape;1506;p42"/>
          <p:cNvGrpSpPr/>
          <p:nvPr/>
        </p:nvGrpSpPr>
        <p:grpSpPr>
          <a:xfrm>
            <a:off x="3620538" y="2254994"/>
            <a:ext cx="179700" cy="180900"/>
            <a:chOff x="3315025" y="-243525"/>
            <a:chExt cx="179700" cy="180900"/>
          </a:xfrm>
        </p:grpSpPr>
        <p:sp>
          <p:nvSpPr>
            <p:cNvPr id="1507" name="Google Shape;1507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sp>
        <p:nvSpPr>
          <p:cNvPr id="1509" name="Google Shape;1509;p42"/>
          <p:cNvSpPr/>
          <p:nvPr/>
        </p:nvSpPr>
        <p:spPr>
          <a:xfrm>
            <a:off x="2222336" y="1784202"/>
            <a:ext cx="424200" cy="424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0" name="Google Shape;1510;p42"/>
          <p:cNvSpPr/>
          <p:nvPr/>
        </p:nvSpPr>
        <p:spPr>
          <a:xfrm>
            <a:off x="2519216" y="1784202"/>
            <a:ext cx="125700" cy="1233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1" name="Google Shape;1511;p42"/>
          <p:cNvSpPr/>
          <p:nvPr/>
        </p:nvSpPr>
        <p:spPr>
          <a:xfrm>
            <a:off x="2223914" y="2124941"/>
            <a:ext cx="421200" cy="8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2" name="Google Shape;1512;p42"/>
          <p:cNvSpPr/>
          <p:nvPr/>
        </p:nvSpPr>
        <p:spPr>
          <a:xfrm>
            <a:off x="2222327" y="1784203"/>
            <a:ext cx="296700" cy="8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3" name="Google Shape;1513;p42"/>
          <p:cNvSpPr/>
          <p:nvPr/>
        </p:nvSpPr>
        <p:spPr>
          <a:xfrm>
            <a:off x="2205481" y="897336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4" name="Google Shape;1514;p42"/>
          <p:cNvSpPr/>
          <p:nvPr/>
        </p:nvSpPr>
        <p:spPr>
          <a:xfrm>
            <a:off x="2418168" y="897336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5" name="Google Shape;1515;p42"/>
          <p:cNvSpPr/>
          <p:nvPr/>
        </p:nvSpPr>
        <p:spPr>
          <a:xfrm>
            <a:off x="2206611" y="1141444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6" name="Google Shape;1516;p42"/>
          <p:cNvSpPr/>
          <p:nvPr/>
        </p:nvSpPr>
        <p:spPr>
          <a:xfrm>
            <a:off x="2205474" y="897337"/>
            <a:ext cx="2124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7" name="Google Shape;1517;p42"/>
          <p:cNvSpPr/>
          <p:nvPr/>
        </p:nvSpPr>
        <p:spPr>
          <a:xfrm>
            <a:off x="2182525" y="835125"/>
            <a:ext cx="1409400" cy="619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8" name="Google Shape;1518;p42"/>
          <p:cNvGrpSpPr/>
          <p:nvPr/>
        </p:nvGrpSpPr>
        <p:grpSpPr>
          <a:xfrm>
            <a:off x="2085750" y="1618995"/>
            <a:ext cx="179700" cy="180900"/>
            <a:chOff x="3315025" y="-243525"/>
            <a:chExt cx="179700" cy="180900"/>
          </a:xfrm>
        </p:grpSpPr>
        <p:sp>
          <p:nvSpPr>
            <p:cNvPr id="1519" name="Google Shape;1519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1521" name="Google Shape;1521;p42"/>
          <p:cNvGrpSpPr/>
          <p:nvPr/>
        </p:nvGrpSpPr>
        <p:grpSpPr>
          <a:xfrm>
            <a:off x="2402388" y="1648482"/>
            <a:ext cx="179700" cy="180900"/>
            <a:chOff x="3315025" y="-243525"/>
            <a:chExt cx="179700" cy="180900"/>
          </a:xfrm>
        </p:grpSpPr>
        <p:sp>
          <p:nvSpPr>
            <p:cNvPr id="1522" name="Google Shape;1522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1524" name="Google Shape;1524;p42"/>
          <p:cNvGrpSpPr/>
          <p:nvPr/>
        </p:nvGrpSpPr>
        <p:grpSpPr>
          <a:xfrm>
            <a:off x="2082238" y="2022344"/>
            <a:ext cx="179700" cy="180900"/>
            <a:chOff x="3315025" y="-243525"/>
            <a:chExt cx="179700" cy="180900"/>
          </a:xfrm>
        </p:grpSpPr>
        <p:sp>
          <p:nvSpPr>
            <p:cNvPr id="1525" name="Google Shape;1525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1527" name="Google Shape;1527;p42"/>
          <p:cNvGrpSpPr/>
          <p:nvPr/>
        </p:nvGrpSpPr>
        <p:grpSpPr>
          <a:xfrm>
            <a:off x="2134663" y="1771619"/>
            <a:ext cx="179700" cy="180900"/>
            <a:chOff x="3315025" y="-243525"/>
            <a:chExt cx="179700" cy="180900"/>
          </a:xfrm>
        </p:grpSpPr>
        <p:sp>
          <p:nvSpPr>
            <p:cNvPr id="1528" name="Google Shape;1528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1530" name="Google Shape;1530;p42"/>
          <p:cNvSpPr/>
          <p:nvPr/>
        </p:nvSpPr>
        <p:spPr>
          <a:xfrm>
            <a:off x="3724321" y="19346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1" name="Google Shape;1531;p42"/>
          <p:cNvSpPr/>
          <p:nvPr/>
        </p:nvSpPr>
        <p:spPr>
          <a:xfrm>
            <a:off x="3725619" y="22151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2" name="Google Shape;1532;p42"/>
          <p:cNvSpPr/>
          <p:nvPr/>
        </p:nvSpPr>
        <p:spPr>
          <a:xfrm>
            <a:off x="3724325" y="19346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33" name="Google Shape;1533;p42"/>
          <p:cNvGrpSpPr/>
          <p:nvPr/>
        </p:nvGrpSpPr>
        <p:grpSpPr>
          <a:xfrm>
            <a:off x="3620538" y="1886519"/>
            <a:ext cx="179700" cy="180900"/>
            <a:chOff x="3315025" y="-243525"/>
            <a:chExt cx="179700" cy="180900"/>
          </a:xfrm>
        </p:grpSpPr>
        <p:sp>
          <p:nvSpPr>
            <p:cNvPr id="1534" name="Google Shape;1534;p4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3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4-1-2-1.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 - 대포 관리 - 대포 상세정보</a:t>
            </a:r>
            <a:r>
              <a:rPr lang="ko"/>
              <a:t> - 포탄 셋팅 팝업 창</a:t>
            </a:r>
            <a:endParaRPr/>
          </a:p>
        </p:txBody>
      </p:sp>
      <p:sp>
        <p:nvSpPr>
          <p:cNvPr id="1541" name="Google Shape;1541;p43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포탄 목록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0">
                <a:solidFill>
                  <a:schemeClr val="dk1"/>
                </a:solidFill>
              </a:rPr>
              <a:t>  - 현재 선택되어 있는 대포에서 사용 가능한 포탄만 표시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포탄 선택 : </a:t>
            </a:r>
            <a:r>
              <a:rPr lang="ko" b="0"/>
              <a:t>포탄 터치 시 강조표시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선택한 포탄 정보 표시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현재 선택한 포탄의 정보 표시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공격력 증가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공격</a:t>
            </a:r>
            <a:r>
              <a:rPr lang="ko" b="0"/>
              <a:t>속</a:t>
            </a:r>
            <a:r>
              <a:rPr lang="ko" sz="1000" b="0"/>
              <a:t>도 증가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회전</a:t>
            </a:r>
            <a:r>
              <a:rPr lang="ko" b="0"/>
              <a:t> 반</a:t>
            </a:r>
            <a:r>
              <a:rPr lang="ko" sz="1000" b="0"/>
              <a:t>경 확장 등등 적용 가능한 스텟 </a:t>
            </a:r>
            <a:r>
              <a:rPr lang="ko" b="0"/>
              <a:t>표시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취소 버튼 : </a:t>
            </a:r>
            <a:r>
              <a:rPr lang="ko" b="0"/>
              <a:t>현재 창을 닫고 이전 단계로 돌아감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 선택 버튼 : </a:t>
            </a:r>
            <a:r>
              <a:rPr lang="ko" b="0"/>
              <a:t>현재 선택된 포탄을 현재 선택되어 있는 대포에 설치</a:t>
            </a:r>
            <a:endParaRPr b="0"/>
          </a:p>
        </p:txBody>
      </p:sp>
      <p:sp>
        <p:nvSpPr>
          <p:cNvPr id="1542" name="Google Shape;1542;p43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⑥ 포탄 전투력 : </a:t>
            </a:r>
            <a:r>
              <a:rPr lang="ko" b="0">
                <a:solidFill>
                  <a:schemeClr val="dk1"/>
                </a:solidFill>
              </a:rPr>
              <a:t>포탄으로 인해 상승하는 전투력 표시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⑦ 포탄 이미지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⑧ 포탄 등급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543" name="Google Shape;1543;p43"/>
          <p:cNvSpPr/>
          <p:nvPr/>
        </p:nvSpPr>
        <p:spPr>
          <a:xfrm>
            <a:off x="1167375" y="1008075"/>
            <a:ext cx="1924500" cy="105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4" name="Google Shape;1544;p43"/>
          <p:cNvSpPr/>
          <p:nvPr/>
        </p:nvSpPr>
        <p:spPr>
          <a:xfrm>
            <a:off x="3033750" y="1008075"/>
            <a:ext cx="49200" cy="1050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43"/>
          <p:cNvSpPr/>
          <p:nvPr/>
        </p:nvSpPr>
        <p:spPr>
          <a:xfrm>
            <a:off x="3039854" y="10693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43"/>
          <p:cNvSpPr/>
          <p:nvPr/>
        </p:nvSpPr>
        <p:spPr>
          <a:xfrm>
            <a:off x="11799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1181244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8" name="Google Shape;1548;p43"/>
          <p:cNvSpPr/>
          <p:nvPr/>
        </p:nvSpPr>
        <p:spPr>
          <a:xfrm>
            <a:off x="11799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9" name="Google Shape;1549;p43"/>
          <p:cNvSpPr/>
          <p:nvPr/>
        </p:nvSpPr>
        <p:spPr>
          <a:xfrm>
            <a:off x="11799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0" name="Google Shape;1550;p43"/>
          <p:cNvSpPr/>
          <p:nvPr/>
        </p:nvSpPr>
        <p:spPr>
          <a:xfrm>
            <a:off x="1181244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1" name="Google Shape;1551;p43"/>
          <p:cNvSpPr/>
          <p:nvPr/>
        </p:nvSpPr>
        <p:spPr>
          <a:xfrm>
            <a:off x="11799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52" name="Google Shape;1552;p43"/>
          <p:cNvGrpSpPr/>
          <p:nvPr/>
        </p:nvGrpSpPr>
        <p:grpSpPr>
          <a:xfrm>
            <a:off x="1047037" y="940532"/>
            <a:ext cx="179700" cy="180900"/>
            <a:chOff x="3315025" y="-243525"/>
            <a:chExt cx="179700" cy="180900"/>
          </a:xfrm>
        </p:grpSpPr>
        <p:sp>
          <p:nvSpPr>
            <p:cNvPr id="1553" name="Google Shape;1553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1555" name="Google Shape;1555;p43"/>
          <p:cNvSpPr/>
          <p:nvPr/>
        </p:nvSpPr>
        <p:spPr>
          <a:xfrm>
            <a:off x="11799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6" name="Google Shape;1556;p43"/>
          <p:cNvSpPr/>
          <p:nvPr/>
        </p:nvSpPr>
        <p:spPr>
          <a:xfrm>
            <a:off x="11799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7" name="Google Shape;1557;p43"/>
          <p:cNvSpPr/>
          <p:nvPr/>
        </p:nvSpPr>
        <p:spPr>
          <a:xfrm>
            <a:off x="1167375" y="2104675"/>
            <a:ext cx="1924500" cy="27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8" name="Google Shape;1558;p43"/>
          <p:cNvSpPr/>
          <p:nvPr/>
        </p:nvSpPr>
        <p:spPr>
          <a:xfrm>
            <a:off x="2150550" y="2150050"/>
            <a:ext cx="4023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9" name="Google Shape;1559;p43"/>
          <p:cNvSpPr/>
          <p:nvPr/>
        </p:nvSpPr>
        <p:spPr>
          <a:xfrm>
            <a:off x="2605050" y="2150050"/>
            <a:ext cx="4023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0" name="Google Shape;1560;p43"/>
          <p:cNvSpPr/>
          <p:nvPr/>
        </p:nvSpPr>
        <p:spPr>
          <a:xfrm>
            <a:off x="1164450" y="2104675"/>
            <a:ext cx="9339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 인포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1" name="Google Shape;1561;p43"/>
          <p:cNvSpPr/>
          <p:nvPr/>
        </p:nvSpPr>
        <p:spPr>
          <a:xfrm>
            <a:off x="15478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2" name="Google Shape;1562;p43"/>
          <p:cNvSpPr/>
          <p:nvPr/>
        </p:nvSpPr>
        <p:spPr>
          <a:xfrm>
            <a:off x="1549144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3" name="Google Shape;1563;p43"/>
          <p:cNvSpPr/>
          <p:nvPr/>
        </p:nvSpPr>
        <p:spPr>
          <a:xfrm>
            <a:off x="15478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4" name="Google Shape;1564;p43"/>
          <p:cNvSpPr/>
          <p:nvPr/>
        </p:nvSpPr>
        <p:spPr>
          <a:xfrm>
            <a:off x="15478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5" name="Google Shape;1565;p43"/>
          <p:cNvSpPr/>
          <p:nvPr/>
        </p:nvSpPr>
        <p:spPr>
          <a:xfrm>
            <a:off x="1549144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6" name="Google Shape;1566;p43"/>
          <p:cNvSpPr/>
          <p:nvPr/>
        </p:nvSpPr>
        <p:spPr>
          <a:xfrm>
            <a:off x="15478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7" name="Google Shape;1567;p43"/>
          <p:cNvSpPr/>
          <p:nvPr/>
        </p:nvSpPr>
        <p:spPr>
          <a:xfrm>
            <a:off x="15478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8" name="Google Shape;1568;p43"/>
          <p:cNvSpPr/>
          <p:nvPr/>
        </p:nvSpPr>
        <p:spPr>
          <a:xfrm>
            <a:off x="15478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9" name="Google Shape;1569;p43"/>
          <p:cNvSpPr/>
          <p:nvPr/>
        </p:nvSpPr>
        <p:spPr>
          <a:xfrm>
            <a:off x="19157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0" name="Google Shape;1570;p43"/>
          <p:cNvSpPr/>
          <p:nvPr/>
        </p:nvSpPr>
        <p:spPr>
          <a:xfrm>
            <a:off x="1917045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1" name="Google Shape;1571;p43"/>
          <p:cNvSpPr/>
          <p:nvPr/>
        </p:nvSpPr>
        <p:spPr>
          <a:xfrm>
            <a:off x="19157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2" name="Google Shape;1572;p43"/>
          <p:cNvSpPr/>
          <p:nvPr/>
        </p:nvSpPr>
        <p:spPr>
          <a:xfrm>
            <a:off x="19157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3" name="Google Shape;1573;p43"/>
          <p:cNvSpPr/>
          <p:nvPr/>
        </p:nvSpPr>
        <p:spPr>
          <a:xfrm>
            <a:off x="1917045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4" name="Google Shape;1574;p43"/>
          <p:cNvSpPr/>
          <p:nvPr/>
        </p:nvSpPr>
        <p:spPr>
          <a:xfrm>
            <a:off x="19157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5" name="Google Shape;1575;p43"/>
          <p:cNvSpPr/>
          <p:nvPr/>
        </p:nvSpPr>
        <p:spPr>
          <a:xfrm>
            <a:off x="19157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6" name="Google Shape;1576;p43"/>
          <p:cNvSpPr/>
          <p:nvPr/>
        </p:nvSpPr>
        <p:spPr>
          <a:xfrm>
            <a:off x="19157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7" name="Google Shape;1577;p43"/>
          <p:cNvSpPr/>
          <p:nvPr/>
        </p:nvSpPr>
        <p:spPr>
          <a:xfrm>
            <a:off x="22836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8" name="Google Shape;1578;p43"/>
          <p:cNvSpPr/>
          <p:nvPr/>
        </p:nvSpPr>
        <p:spPr>
          <a:xfrm>
            <a:off x="2284945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9" name="Google Shape;1579;p43"/>
          <p:cNvSpPr/>
          <p:nvPr/>
        </p:nvSpPr>
        <p:spPr>
          <a:xfrm>
            <a:off x="22836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0" name="Google Shape;1580;p43"/>
          <p:cNvSpPr/>
          <p:nvPr/>
        </p:nvSpPr>
        <p:spPr>
          <a:xfrm>
            <a:off x="22836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1" name="Google Shape;1581;p43"/>
          <p:cNvSpPr/>
          <p:nvPr/>
        </p:nvSpPr>
        <p:spPr>
          <a:xfrm>
            <a:off x="2284945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2" name="Google Shape;1582;p43"/>
          <p:cNvSpPr/>
          <p:nvPr/>
        </p:nvSpPr>
        <p:spPr>
          <a:xfrm>
            <a:off x="22836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3" name="Google Shape;1583;p43"/>
          <p:cNvSpPr/>
          <p:nvPr/>
        </p:nvSpPr>
        <p:spPr>
          <a:xfrm>
            <a:off x="22836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4" name="Google Shape;1584;p43"/>
          <p:cNvSpPr/>
          <p:nvPr/>
        </p:nvSpPr>
        <p:spPr>
          <a:xfrm>
            <a:off x="22836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5" name="Google Shape;1585;p43"/>
          <p:cNvSpPr/>
          <p:nvPr/>
        </p:nvSpPr>
        <p:spPr>
          <a:xfrm>
            <a:off x="2654884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6" name="Google Shape;1586;p43"/>
          <p:cNvSpPr/>
          <p:nvPr/>
        </p:nvSpPr>
        <p:spPr>
          <a:xfrm>
            <a:off x="2656182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7" name="Google Shape;1587;p43"/>
          <p:cNvSpPr/>
          <p:nvPr/>
        </p:nvSpPr>
        <p:spPr>
          <a:xfrm>
            <a:off x="2654888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8" name="Google Shape;1588;p43"/>
          <p:cNvSpPr/>
          <p:nvPr/>
        </p:nvSpPr>
        <p:spPr>
          <a:xfrm>
            <a:off x="2654884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9" name="Google Shape;1589;p43"/>
          <p:cNvSpPr/>
          <p:nvPr/>
        </p:nvSpPr>
        <p:spPr>
          <a:xfrm>
            <a:off x="2656182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0" name="Google Shape;1590;p43"/>
          <p:cNvSpPr/>
          <p:nvPr/>
        </p:nvSpPr>
        <p:spPr>
          <a:xfrm>
            <a:off x="2654888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1" name="Google Shape;1591;p43"/>
          <p:cNvSpPr/>
          <p:nvPr/>
        </p:nvSpPr>
        <p:spPr>
          <a:xfrm>
            <a:off x="2654888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2" name="Google Shape;1592;p43"/>
          <p:cNvSpPr/>
          <p:nvPr/>
        </p:nvSpPr>
        <p:spPr>
          <a:xfrm>
            <a:off x="2654888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93" name="Google Shape;1593;p43"/>
          <p:cNvGrpSpPr/>
          <p:nvPr/>
        </p:nvGrpSpPr>
        <p:grpSpPr>
          <a:xfrm>
            <a:off x="1054112" y="2028557"/>
            <a:ext cx="179700" cy="180900"/>
            <a:chOff x="3315025" y="-243525"/>
            <a:chExt cx="179700" cy="180900"/>
          </a:xfrm>
        </p:grpSpPr>
        <p:sp>
          <p:nvSpPr>
            <p:cNvPr id="1594" name="Google Shape;1594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1596" name="Google Shape;1596;p43"/>
          <p:cNvGrpSpPr/>
          <p:nvPr/>
        </p:nvGrpSpPr>
        <p:grpSpPr>
          <a:xfrm>
            <a:off x="2030563" y="2062307"/>
            <a:ext cx="179700" cy="180900"/>
            <a:chOff x="3315025" y="-243525"/>
            <a:chExt cx="179700" cy="180900"/>
          </a:xfrm>
        </p:grpSpPr>
        <p:sp>
          <p:nvSpPr>
            <p:cNvPr id="1597" name="Google Shape;1597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1599" name="Google Shape;1599;p43"/>
          <p:cNvGrpSpPr/>
          <p:nvPr/>
        </p:nvGrpSpPr>
        <p:grpSpPr>
          <a:xfrm>
            <a:off x="2487763" y="2062307"/>
            <a:ext cx="179700" cy="180900"/>
            <a:chOff x="3315025" y="-243525"/>
            <a:chExt cx="179700" cy="180900"/>
          </a:xfrm>
        </p:grpSpPr>
        <p:sp>
          <p:nvSpPr>
            <p:cNvPr id="1600" name="Google Shape;1600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sp>
        <p:nvSpPr>
          <p:cNvPr id="1602" name="Google Shape;1602;p43"/>
          <p:cNvSpPr/>
          <p:nvPr/>
        </p:nvSpPr>
        <p:spPr>
          <a:xfrm>
            <a:off x="1919800" y="1418675"/>
            <a:ext cx="349200" cy="349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3" name="Google Shape;1603;p43"/>
          <p:cNvGrpSpPr/>
          <p:nvPr/>
        </p:nvGrpSpPr>
        <p:grpSpPr>
          <a:xfrm>
            <a:off x="1794888" y="1328607"/>
            <a:ext cx="179700" cy="180900"/>
            <a:chOff x="3315025" y="-243525"/>
            <a:chExt cx="179700" cy="180900"/>
          </a:xfrm>
        </p:grpSpPr>
        <p:sp>
          <p:nvSpPr>
            <p:cNvPr id="1604" name="Google Shape;1604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1606" name="Google Shape;1606;p43"/>
          <p:cNvSpPr/>
          <p:nvPr/>
        </p:nvSpPr>
        <p:spPr>
          <a:xfrm>
            <a:off x="1393929" y="2974578"/>
            <a:ext cx="719400" cy="71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 이미지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7" name="Google Shape;1607;p43"/>
          <p:cNvSpPr/>
          <p:nvPr/>
        </p:nvSpPr>
        <p:spPr>
          <a:xfrm>
            <a:off x="1396604" y="3552434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8" name="Google Shape;1608;p43"/>
          <p:cNvSpPr/>
          <p:nvPr/>
        </p:nvSpPr>
        <p:spPr>
          <a:xfrm>
            <a:off x="1393937" y="2974575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09" name="Google Shape;1609;p43"/>
          <p:cNvGrpSpPr/>
          <p:nvPr/>
        </p:nvGrpSpPr>
        <p:grpSpPr>
          <a:xfrm>
            <a:off x="1261012" y="2877432"/>
            <a:ext cx="179700" cy="180900"/>
            <a:chOff x="3315025" y="-243525"/>
            <a:chExt cx="179700" cy="180900"/>
          </a:xfrm>
        </p:grpSpPr>
        <p:sp>
          <p:nvSpPr>
            <p:cNvPr id="1610" name="Google Shape;1610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cxnSp>
        <p:nvCxnSpPr>
          <p:cNvPr id="1612" name="Google Shape;1612;p43"/>
          <p:cNvCxnSpPr>
            <a:stCxn id="1546" idx="1"/>
            <a:endCxn id="1606" idx="1"/>
          </p:cNvCxnSpPr>
          <p:nvPr/>
        </p:nvCxnSpPr>
        <p:spPr>
          <a:xfrm>
            <a:off x="1179946" y="1212277"/>
            <a:ext cx="213900" cy="2121900"/>
          </a:xfrm>
          <a:prstGeom prst="curvedConnector3">
            <a:avLst>
              <a:gd name="adj1" fmla="val -1113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13" name="Google Shape;1613;p43"/>
          <p:cNvGrpSpPr/>
          <p:nvPr/>
        </p:nvGrpSpPr>
        <p:grpSpPr>
          <a:xfrm>
            <a:off x="1257988" y="3116182"/>
            <a:ext cx="179700" cy="180900"/>
            <a:chOff x="3315025" y="-243525"/>
            <a:chExt cx="179700" cy="180900"/>
          </a:xfrm>
        </p:grpSpPr>
        <p:sp>
          <p:nvSpPr>
            <p:cNvPr id="1614" name="Google Shape;1614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1616" name="Google Shape;1616;p43"/>
          <p:cNvGrpSpPr/>
          <p:nvPr/>
        </p:nvGrpSpPr>
        <p:grpSpPr>
          <a:xfrm>
            <a:off x="1261012" y="3563232"/>
            <a:ext cx="179700" cy="180900"/>
            <a:chOff x="3315025" y="-243525"/>
            <a:chExt cx="179700" cy="180900"/>
          </a:xfrm>
        </p:grpSpPr>
        <p:sp>
          <p:nvSpPr>
            <p:cNvPr id="1617" name="Google Shape;1617;p4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pic>
        <p:nvPicPr>
          <p:cNvPr id="1619" name="Google Shape;16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245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4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4-1-2-2.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 - 대포 관리 - 대포 상세정보</a:t>
            </a:r>
            <a:r>
              <a:rPr lang="ko"/>
              <a:t> - 대포 강화 팝업 창 1/2 (레벨 업)</a:t>
            </a:r>
            <a:endParaRPr/>
          </a:p>
        </p:txBody>
      </p:sp>
      <p:sp>
        <p:nvSpPr>
          <p:cNvPr id="1625" name="Google Shape;1625;p44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레벨 업 정보 영역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/>
              <a:t>① 닫기 버튼 : 대포 관리로 돌아감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② </a:t>
            </a:r>
            <a:r>
              <a:rPr lang="ko" b="0"/>
              <a:t>현재 대포 정보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③ </a:t>
            </a:r>
            <a:r>
              <a:rPr lang="ko" b="0"/>
              <a:t>레벨업 후 대포 정보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④ </a:t>
            </a:r>
            <a:r>
              <a:rPr lang="ko" b="0"/>
              <a:t>현재 추가한 재료 대포로 상승하는 경험치 표시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⑤ 자동 부품 채우기 버튼 : 인벤토리에서 낮은 레벨아이템 부터 자동으로 채움</a:t>
            </a:r>
            <a:endParaRPr sz="9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⑥ 전체 해제 버튼 : 재료로 등록되어 있던 모든 대포 해제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⑦ 강화비용 표시 (현재 필요한 재화 / 보유하고 있는 재화)</a:t>
            </a:r>
            <a:r>
              <a:rPr lang="ko" sz="800" b="0" i="1">
                <a:solidFill>
                  <a:schemeClr val="dk1"/>
                </a:solidFill>
              </a:rPr>
              <a:t>: 너트, 각 제조사 별 강화석</a:t>
            </a:r>
            <a:endParaRPr sz="800" b="0"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⑧ </a:t>
            </a:r>
            <a:r>
              <a:rPr lang="ko" b="0"/>
              <a:t>레벨업 진행 버튼 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재료 대포가 등록되어 있지 않거나, 코인이 부족할 경우 버튼 비활성화</a:t>
            </a:r>
            <a:endParaRPr sz="9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/>
          </a:p>
        </p:txBody>
      </p:sp>
      <p:sp>
        <p:nvSpPr>
          <p:cNvPr id="1626" name="Google Shape;1626;p44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인벤토리 영역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/>
              <a:t>⑨ 현재 보유하고 있는 대포 목록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/>
              <a:t>⑩ 재료로 사용할 대포 선택 토글 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한번 선택 시 선택표시 생성</a:t>
            </a:r>
            <a:endParaRPr sz="9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다시 선택 시 선택표시 제거</a:t>
            </a:r>
            <a:endParaRPr sz="9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추가 팝업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⑪ 진행 확인 경고 팝업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레벨업 버튼 누를 경우 -&gt; 취소/ 진행 선택해서 재료 소모함 경고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/>
              <a:t>⑫성공 확인 팝업</a:t>
            </a:r>
            <a:endParaRPr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진행버튼 누르면 레벨 업 진행 후 정보팝업 표시</a:t>
            </a:r>
            <a:endParaRPr sz="9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③레벨업 후 대포 정보를 다시 보여주며 기뻐함!</a:t>
            </a:r>
            <a:endParaRPr sz="9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MAX레벨일 경우 등급업 창으로 변경 -&gt; 최대 등급일 경우 대포 관리로 돌아감</a:t>
            </a:r>
            <a:endParaRPr sz="900" b="0"/>
          </a:p>
        </p:txBody>
      </p:sp>
      <p:sp>
        <p:nvSpPr>
          <p:cNvPr id="1627" name="Google Shape;1627;p44"/>
          <p:cNvSpPr/>
          <p:nvPr/>
        </p:nvSpPr>
        <p:spPr>
          <a:xfrm>
            <a:off x="971350" y="2982985"/>
            <a:ext cx="1215600" cy="71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선택한 재료를 소모하여 강화를 진행합니다.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8" name="Google Shape;1628;p44"/>
          <p:cNvSpPr/>
          <p:nvPr/>
        </p:nvSpPr>
        <p:spPr>
          <a:xfrm>
            <a:off x="626926" y="1154741"/>
            <a:ext cx="250200" cy="1115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9" name="Google Shape;1629;p44"/>
          <p:cNvSpPr/>
          <p:nvPr/>
        </p:nvSpPr>
        <p:spPr>
          <a:xfrm>
            <a:off x="626925" y="1250045"/>
            <a:ext cx="250200" cy="188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0" name="Google Shape;1630;p44"/>
          <p:cNvSpPr/>
          <p:nvPr/>
        </p:nvSpPr>
        <p:spPr>
          <a:xfrm>
            <a:off x="626936" y="1460437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1" name="Google Shape;1631;p44"/>
          <p:cNvSpPr/>
          <p:nvPr/>
        </p:nvSpPr>
        <p:spPr>
          <a:xfrm>
            <a:off x="626925" y="1662441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2" name="Google Shape;1632;p44"/>
          <p:cNvSpPr/>
          <p:nvPr/>
        </p:nvSpPr>
        <p:spPr>
          <a:xfrm>
            <a:off x="626925" y="1872839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3" name="Google Shape;1633;p44"/>
          <p:cNvSpPr/>
          <p:nvPr/>
        </p:nvSpPr>
        <p:spPr>
          <a:xfrm>
            <a:off x="626937" y="2083242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4" name="Google Shape;1634;p44"/>
          <p:cNvSpPr/>
          <p:nvPr/>
        </p:nvSpPr>
        <p:spPr>
          <a:xfrm>
            <a:off x="723224" y="882409"/>
            <a:ext cx="198000" cy="198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5" name="Google Shape;1635;p44"/>
          <p:cNvSpPr/>
          <p:nvPr/>
        </p:nvSpPr>
        <p:spPr>
          <a:xfrm>
            <a:off x="2180150" y="876500"/>
            <a:ext cx="1378500" cy="159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6" name="Google Shape;1636;p44"/>
          <p:cNvSpPr/>
          <p:nvPr/>
        </p:nvSpPr>
        <p:spPr>
          <a:xfrm>
            <a:off x="3525950" y="874750"/>
            <a:ext cx="35100" cy="1592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4"/>
          <p:cNvSpPr/>
          <p:nvPr/>
        </p:nvSpPr>
        <p:spPr>
          <a:xfrm>
            <a:off x="3530313" y="918618"/>
            <a:ext cx="26400" cy="33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4"/>
          <p:cNvSpPr/>
          <p:nvPr/>
        </p:nvSpPr>
        <p:spPr>
          <a:xfrm>
            <a:off x="2189154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9" name="Google Shape;1639;p44"/>
          <p:cNvSpPr/>
          <p:nvPr/>
        </p:nvSpPr>
        <p:spPr>
          <a:xfrm>
            <a:off x="2364213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0" name="Google Shape;1640;p44"/>
          <p:cNvSpPr/>
          <p:nvPr/>
        </p:nvSpPr>
        <p:spPr>
          <a:xfrm>
            <a:off x="2190085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1" name="Google Shape;1641;p44"/>
          <p:cNvSpPr/>
          <p:nvPr/>
        </p:nvSpPr>
        <p:spPr>
          <a:xfrm>
            <a:off x="2189149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2" name="Google Shape;1642;p44"/>
          <p:cNvSpPr/>
          <p:nvPr/>
        </p:nvSpPr>
        <p:spPr>
          <a:xfrm>
            <a:off x="2457280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3" name="Google Shape;1643;p44"/>
          <p:cNvSpPr/>
          <p:nvPr/>
        </p:nvSpPr>
        <p:spPr>
          <a:xfrm>
            <a:off x="2632338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4" name="Google Shape;1644;p44"/>
          <p:cNvSpPr/>
          <p:nvPr/>
        </p:nvSpPr>
        <p:spPr>
          <a:xfrm>
            <a:off x="2458210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5" name="Google Shape;1645;p44"/>
          <p:cNvSpPr/>
          <p:nvPr/>
        </p:nvSpPr>
        <p:spPr>
          <a:xfrm>
            <a:off x="2457274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6" name="Google Shape;1646;p44"/>
          <p:cNvSpPr/>
          <p:nvPr/>
        </p:nvSpPr>
        <p:spPr>
          <a:xfrm>
            <a:off x="2725405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7" name="Google Shape;1647;p44"/>
          <p:cNvSpPr/>
          <p:nvPr/>
        </p:nvSpPr>
        <p:spPr>
          <a:xfrm>
            <a:off x="2900463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8" name="Google Shape;1648;p44"/>
          <p:cNvSpPr/>
          <p:nvPr/>
        </p:nvSpPr>
        <p:spPr>
          <a:xfrm>
            <a:off x="2726335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9" name="Google Shape;1649;p44"/>
          <p:cNvSpPr/>
          <p:nvPr/>
        </p:nvSpPr>
        <p:spPr>
          <a:xfrm>
            <a:off x="2725400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0" name="Google Shape;1650;p44"/>
          <p:cNvSpPr/>
          <p:nvPr/>
        </p:nvSpPr>
        <p:spPr>
          <a:xfrm>
            <a:off x="2993530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1" name="Google Shape;1651;p44"/>
          <p:cNvSpPr/>
          <p:nvPr/>
        </p:nvSpPr>
        <p:spPr>
          <a:xfrm>
            <a:off x="3168588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2" name="Google Shape;1652;p44"/>
          <p:cNvSpPr/>
          <p:nvPr/>
        </p:nvSpPr>
        <p:spPr>
          <a:xfrm>
            <a:off x="2994460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3" name="Google Shape;1653;p44"/>
          <p:cNvSpPr/>
          <p:nvPr/>
        </p:nvSpPr>
        <p:spPr>
          <a:xfrm>
            <a:off x="2993525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4" name="Google Shape;1654;p44"/>
          <p:cNvSpPr/>
          <p:nvPr/>
        </p:nvSpPr>
        <p:spPr>
          <a:xfrm>
            <a:off x="3261655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5" name="Google Shape;1655;p44"/>
          <p:cNvSpPr/>
          <p:nvPr/>
        </p:nvSpPr>
        <p:spPr>
          <a:xfrm>
            <a:off x="3436713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6" name="Google Shape;1656;p44"/>
          <p:cNvSpPr/>
          <p:nvPr/>
        </p:nvSpPr>
        <p:spPr>
          <a:xfrm>
            <a:off x="3262585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7" name="Google Shape;1657;p44"/>
          <p:cNvSpPr/>
          <p:nvPr/>
        </p:nvSpPr>
        <p:spPr>
          <a:xfrm>
            <a:off x="3261650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8" name="Google Shape;1658;p44"/>
          <p:cNvSpPr/>
          <p:nvPr/>
        </p:nvSpPr>
        <p:spPr>
          <a:xfrm>
            <a:off x="2189154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9" name="Google Shape;1659;p44"/>
          <p:cNvSpPr/>
          <p:nvPr/>
        </p:nvSpPr>
        <p:spPr>
          <a:xfrm>
            <a:off x="2364213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0" name="Google Shape;1660;p44"/>
          <p:cNvSpPr/>
          <p:nvPr/>
        </p:nvSpPr>
        <p:spPr>
          <a:xfrm>
            <a:off x="2190085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1" name="Google Shape;1661;p44"/>
          <p:cNvSpPr/>
          <p:nvPr/>
        </p:nvSpPr>
        <p:spPr>
          <a:xfrm>
            <a:off x="2189149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2" name="Google Shape;1662;p44"/>
          <p:cNvSpPr/>
          <p:nvPr/>
        </p:nvSpPr>
        <p:spPr>
          <a:xfrm>
            <a:off x="2457280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3" name="Google Shape;1663;p44"/>
          <p:cNvSpPr/>
          <p:nvPr/>
        </p:nvSpPr>
        <p:spPr>
          <a:xfrm>
            <a:off x="2632338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4" name="Google Shape;1664;p44"/>
          <p:cNvSpPr/>
          <p:nvPr/>
        </p:nvSpPr>
        <p:spPr>
          <a:xfrm>
            <a:off x="2458210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5" name="Google Shape;1665;p44"/>
          <p:cNvSpPr/>
          <p:nvPr/>
        </p:nvSpPr>
        <p:spPr>
          <a:xfrm>
            <a:off x="2457274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6" name="Google Shape;1666;p44"/>
          <p:cNvSpPr/>
          <p:nvPr/>
        </p:nvSpPr>
        <p:spPr>
          <a:xfrm>
            <a:off x="2725405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7" name="Google Shape;1667;p44"/>
          <p:cNvSpPr/>
          <p:nvPr/>
        </p:nvSpPr>
        <p:spPr>
          <a:xfrm>
            <a:off x="2900463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8" name="Google Shape;1668;p44"/>
          <p:cNvSpPr/>
          <p:nvPr/>
        </p:nvSpPr>
        <p:spPr>
          <a:xfrm>
            <a:off x="2726335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9" name="Google Shape;1669;p44"/>
          <p:cNvSpPr/>
          <p:nvPr/>
        </p:nvSpPr>
        <p:spPr>
          <a:xfrm>
            <a:off x="2725400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0" name="Google Shape;1670;p44"/>
          <p:cNvSpPr/>
          <p:nvPr/>
        </p:nvSpPr>
        <p:spPr>
          <a:xfrm>
            <a:off x="2993530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1" name="Google Shape;1671;p44"/>
          <p:cNvSpPr/>
          <p:nvPr/>
        </p:nvSpPr>
        <p:spPr>
          <a:xfrm>
            <a:off x="3168588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2" name="Google Shape;1672;p44"/>
          <p:cNvSpPr/>
          <p:nvPr/>
        </p:nvSpPr>
        <p:spPr>
          <a:xfrm>
            <a:off x="2994460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3" name="Google Shape;1673;p44"/>
          <p:cNvSpPr/>
          <p:nvPr/>
        </p:nvSpPr>
        <p:spPr>
          <a:xfrm>
            <a:off x="2993525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4" name="Google Shape;1674;p44"/>
          <p:cNvSpPr/>
          <p:nvPr/>
        </p:nvSpPr>
        <p:spPr>
          <a:xfrm>
            <a:off x="3261655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5" name="Google Shape;1675;p44"/>
          <p:cNvSpPr/>
          <p:nvPr/>
        </p:nvSpPr>
        <p:spPr>
          <a:xfrm>
            <a:off x="3436713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6" name="Google Shape;1676;p44"/>
          <p:cNvSpPr/>
          <p:nvPr/>
        </p:nvSpPr>
        <p:spPr>
          <a:xfrm>
            <a:off x="3262585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7" name="Google Shape;1677;p44"/>
          <p:cNvSpPr/>
          <p:nvPr/>
        </p:nvSpPr>
        <p:spPr>
          <a:xfrm>
            <a:off x="3261650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8" name="Google Shape;1678;p44"/>
          <p:cNvSpPr/>
          <p:nvPr/>
        </p:nvSpPr>
        <p:spPr>
          <a:xfrm>
            <a:off x="2189157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9" name="Google Shape;1679;p44"/>
          <p:cNvSpPr/>
          <p:nvPr/>
        </p:nvSpPr>
        <p:spPr>
          <a:xfrm>
            <a:off x="2364213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0" name="Google Shape;1680;p44"/>
          <p:cNvSpPr/>
          <p:nvPr/>
        </p:nvSpPr>
        <p:spPr>
          <a:xfrm>
            <a:off x="2189149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1" name="Google Shape;1681;p44"/>
          <p:cNvSpPr/>
          <p:nvPr/>
        </p:nvSpPr>
        <p:spPr>
          <a:xfrm>
            <a:off x="2457283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2" name="Google Shape;1682;p44"/>
          <p:cNvSpPr/>
          <p:nvPr/>
        </p:nvSpPr>
        <p:spPr>
          <a:xfrm>
            <a:off x="2632338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3" name="Google Shape;1683;p44"/>
          <p:cNvSpPr/>
          <p:nvPr/>
        </p:nvSpPr>
        <p:spPr>
          <a:xfrm>
            <a:off x="2457274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4" name="Google Shape;1684;p44"/>
          <p:cNvSpPr/>
          <p:nvPr/>
        </p:nvSpPr>
        <p:spPr>
          <a:xfrm>
            <a:off x="2725408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5" name="Google Shape;1685;p44"/>
          <p:cNvSpPr/>
          <p:nvPr/>
        </p:nvSpPr>
        <p:spPr>
          <a:xfrm>
            <a:off x="2900463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6" name="Google Shape;1686;p44"/>
          <p:cNvSpPr/>
          <p:nvPr/>
        </p:nvSpPr>
        <p:spPr>
          <a:xfrm>
            <a:off x="2725400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7" name="Google Shape;1687;p44"/>
          <p:cNvSpPr/>
          <p:nvPr/>
        </p:nvSpPr>
        <p:spPr>
          <a:xfrm>
            <a:off x="2993533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8" name="Google Shape;1688;p44"/>
          <p:cNvSpPr/>
          <p:nvPr/>
        </p:nvSpPr>
        <p:spPr>
          <a:xfrm>
            <a:off x="3168588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44"/>
          <p:cNvSpPr/>
          <p:nvPr/>
        </p:nvSpPr>
        <p:spPr>
          <a:xfrm>
            <a:off x="2993525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0" name="Google Shape;1690;p44"/>
          <p:cNvSpPr/>
          <p:nvPr/>
        </p:nvSpPr>
        <p:spPr>
          <a:xfrm>
            <a:off x="3261658" y="2264073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1" name="Google Shape;1691;p44"/>
          <p:cNvSpPr/>
          <p:nvPr/>
        </p:nvSpPr>
        <p:spPr>
          <a:xfrm>
            <a:off x="3436713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2" name="Google Shape;1692;p44"/>
          <p:cNvSpPr/>
          <p:nvPr/>
        </p:nvSpPr>
        <p:spPr>
          <a:xfrm>
            <a:off x="3261650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3" name="Google Shape;1693;p44"/>
          <p:cNvSpPr/>
          <p:nvPr/>
        </p:nvSpPr>
        <p:spPr>
          <a:xfrm>
            <a:off x="951223" y="2109060"/>
            <a:ext cx="1205700" cy="4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latin typeface="Nanum Gothic"/>
                <a:ea typeface="Nanum Gothic"/>
                <a:cs typeface="Nanum Gothic"/>
                <a:sym typeface="Nanum Gothic"/>
              </a:rPr>
              <a:t>경험치바</a:t>
            </a:r>
            <a:endParaRPr sz="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4" name="Google Shape;1694;p44"/>
          <p:cNvSpPr/>
          <p:nvPr/>
        </p:nvSpPr>
        <p:spPr>
          <a:xfrm>
            <a:off x="940610" y="2141635"/>
            <a:ext cx="1230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latin typeface="Nanum Gothic"/>
                <a:ea typeface="Nanum Gothic"/>
                <a:cs typeface="Nanum Gothic"/>
                <a:sym typeface="Nanum Gothic"/>
              </a:rPr>
              <a:t>0%</a:t>
            </a:r>
            <a:endParaRPr sz="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5" name="Google Shape;1695;p44"/>
          <p:cNvSpPr/>
          <p:nvPr/>
        </p:nvSpPr>
        <p:spPr>
          <a:xfrm>
            <a:off x="1999460" y="2141648"/>
            <a:ext cx="156600" cy="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 b="1">
                <a:latin typeface="Nanum Gothic"/>
                <a:ea typeface="Nanum Gothic"/>
                <a:cs typeface="Nanum Gothic"/>
                <a:sym typeface="Nanum Gothic"/>
              </a:rPr>
              <a:t>100%</a:t>
            </a:r>
            <a:endParaRPr sz="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6" name="Google Shape;1696;p44"/>
          <p:cNvSpPr/>
          <p:nvPr/>
        </p:nvSpPr>
        <p:spPr>
          <a:xfrm>
            <a:off x="1037689" y="3447490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7" name="Google Shape;1697;p44"/>
          <p:cNvSpPr/>
          <p:nvPr/>
        </p:nvSpPr>
        <p:spPr>
          <a:xfrm>
            <a:off x="1614739" y="3447490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진행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98" name="Google Shape;1698;p44"/>
          <p:cNvGrpSpPr/>
          <p:nvPr/>
        </p:nvGrpSpPr>
        <p:grpSpPr>
          <a:xfrm>
            <a:off x="788400" y="2055007"/>
            <a:ext cx="179700" cy="180900"/>
            <a:chOff x="3315025" y="-243525"/>
            <a:chExt cx="179700" cy="180900"/>
          </a:xfrm>
        </p:grpSpPr>
        <p:sp>
          <p:nvSpPr>
            <p:cNvPr id="1699" name="Google Shape;1699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1701" name="Google Shape;1701;p44"/>
          <p:cNvGrpSpPr/>
          <p:nvPr/>
        </p:nvGrpSpPr>
        <p:grpSpPr>
          <a:xfrm>
            <a:off x="2308338" y="826194"/>
            <a:ext cx="179700" cy="180900"/>
            <a:chOff x="3315025" y="-243525"/>
            <a:chExt cx="179700" cy="180900"/>
          </a:xfrm>
        </p:grpSpPr>
        <p:sp>
          <p:nvSpPr>
            <p:cNvPr id="1702" name="Google Shape;1702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pic>
        <p:nvPicPr>
          <p:cNvPr id="1704" name="Google Shape;17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8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4"/>
          <p:cNvSpPr/>
          <p:nvPr/>
        </p:nvSpPr>
        <p:spPr>
          <a:xfrm>
            <a:off x="1154175" y="603725"/>
            <a:ext cx="708600" cy="188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레벨 업 창</a:t>
            </a:r>
            <a:endParaRPr sz="10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06" name="Google Shape;1706;p44"/>
          <p:cNvGrpSpPr/>
          <p:nvPr/>
        </p:nvGrpSpPr>
        <p:grpSpPr>
          <a:xfrm>
            <a:off x="870338" y="2943594"/>
            <a:ext cx="179700" cy="180900"/>
            <a:chOff x="3315025" y="-243525"/>
            <a:chExt cx="179700" cy="180900"/>
          </a:xfrm>
        </p:grpSpPr>
        <p:sp>
          <p:nvSpPr>
            <p:cNvPr id="1707" name="Google Shape;1707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sp>
        <p:nvSpPr>
          <p:cNvPr id="1709" name="Google Shape;1709;p44"/>
          <p:cNvSpPr/>
          <p:nvPr/>
        </p:nvSpPr>
        <p:spPr>
          <a:xfrm rot="-2700000">
            <a:off x="755833" y="914110"/>
            <a:ext cx="134067" cy="134067"/>
          </a:xfrm>
          <a:prstGeom prst="plus">
            <a:avLst>
              <a:gd name="adj" fmla="val 3513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44"/>
          <p:cNvGrpSpPr/>
          <p:nvPr/>
        </p:nvGrpSpPr>
        <p:grpSpPr>
          <a:xfrm>
            <a:off x="575405" y="849476"/>
            <a:ext cx="179700" cy="180900"/>
            <a:chOff x="3315025" y="-243525"/>
            <a:chExt cx="179700" cy="180900"/>
          </a:xfrm>
        </p:grpSpPr>
        <p:sp>
          <p:nvSpPr>
            <p:cNvPr id="1711" name="Google Shape;1711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1713" name="Google Shape;1713;p44"/>
          <p:cNvSpPr/>
          <p:nvPr/>
        </p:nvSpPr>
        <p:spPr>
          <a:xfrm>
            <a:off x="2531600" y="628190"/>
            <a:ext cx="637800" cy="188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인벤토리</a:t>
            </a:r>
            <a:endParaRPr sz="10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4" name="Google Shape;1714;p44"/>
          <p:cNvSpPr/>
          <p:nvPr/>
        </p:nvSpPr>
        <p:spPr>
          <a:xfrm>
            <a:off x="913626" y="870000"/>
            <a:ext cx="12504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5" name="Google Shape;1715;p44"/>
          <p:cNvSpPr/>
          <p:nvPr/>
        </p:nvSpPr>
        <p:spPr>
          <a:xfrm>
            <a:off x="959400" y="887525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6" name="Google Shape;1716;p44"/>
          <p:cNvSpPr/>
          <p:nvPr/>
        </p:nvSpPr>
        <p:spPr>
          <a:xfrm>
            <a:off x="1418795" y="9926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7" name="Google Shape;1717;p44"/>
          <p:cNvSpPr/>
          <p:nvPr/>
        </p:nvSpPr>
        <p:spPr>
          <a:xfrm>
            <a:off x="1418795" y="110024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8" name="Google Shape;1718;p44"/>
          <p:cNvSpPr/>
          <p:nvPr/>
        </p:nvSpPr>
        <p:spPr>
          <a:xfrm>
            <a:off x="1418795" y="1201892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9" name="Google Shape;1719;p44"/>
          <p:cNvSpPr/>
          <p:nvPr/>
        </p:nvSpPr>
        <p:spPr>
          <a:xfrm>
            <a:off x="1418795" y="1305685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0" name="Google Shape;1720;p44"/>
          <p:cNvSpPr/>
          <p:nvPr/>
        </p:nvSpPr>
        <p:spPr>
          <a:xfrm>
            <a:off x="1530365" y="887525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1" name="Google Shape;1721;p44"/>
          <p:cNvSpPr/>
          <p:nvPr/>
        </p:nvSpPr>
        <p:spPr>
          <a:xfrm>
            <a:off x="913626" y="1511213"/>
            <a:ext cx="12504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2" name="Google Shape;1722;p44"/>
          <p:cNvSpPr/>
          <p:nvPr/>
        </p:nvSpPr>
        <p:spPr>
          <a:xfrm>
            <a:off x="959400" y="1528738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3" name="Google Shape;1723;p44"/>
          <p:cNvSpPr/>
          <p:nvPr/>
        </p:nvSpPr>
        <p:spPr>
          <a:xfrm>
            <a:off x="1418795" y="163381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4" name="Google Shape;1724;p44"/>
          <p:cNvSpPr/>
          <p:nvPr/>
        </p:nvSpPr>
        <p:spPr>
          <a:xfrm>
            <a:off x="1418795" y="1741460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5" name="Google Shape;1725;p44"/>
          <p:cNvSpPr/>
          <p:nvPr/>
        </p:nvSpPr>
        <p:spPr>
          <a:xfrm>
            <a:off x="1418795" y="18431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6" name="Google Shape;1726;p44"/>
          <p:cNvSpPr/>
          <p:nvPr/>
        </p:nvSpPr>
        <p:spPr>
          <a:xfrm>
            <a:off x="1418795" y="194689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7" name="Google Shape;1727;p44"/>
          <p:cNvSpPr/>
          <p:nvPr/>
        </p:nvSpPr>
        <p:spPr>
          <a:xfrm>
            <a:off x="1530365" y="1528738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8" name="Google Shape;1728;p44"/>
          <p:cNvSpPr/>
          <p:nvPr/>
        </p:nvSpPr>
        <p:spPr>
          <a:xfrm rot="10800000">
            <a:off x="1436392" y="1442390"/>
            <a:ext cx="184500" cy="64500"/>
          </a:xfrm>
          <a:prstGeom prst="triangle">
            <a:avLst>
              <a:gd name="adj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44"/>
          <p:cNvSpPr/>
          <p:nvPr/>
        </p:nvSpPr>
        <p:spPr>
          <a:xfrm>
            <a:off x="945935" y="2362144"/>
            <a:ext cx="328500" cy="11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자동채우기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0" name="Google Shape;1730;p44"/>
          <p:cNvSpPr/>
          <p:nvPr/>
        </p:nvSpPr>
        <p:spPr>
          <a:xfrm>
            <a:off x="1291581" y="2362144"/>
            <a:ext cx="328500" cy="11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1" name="Google Shape;1731;p44"/>
          <p:cNvSpPr/>
          <p:nvPr/>
        </p:nvSpPr>
        <p:spPr>
          <a:xfrm>
            <a:off x="1647600" y="2335531"/>
            <a:ext cx="504000" cy="14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레벨업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32" name="Google Shape;1732;p44"/>
          <p:cNvGrpSpPr/>
          <p:nvPr/>
        </p:nvGrpSpPr>
        <p:grpSpPr>
          <a:xfrm>
            <a:off x="836962" y="2440382"/>
            <a:ext cx="179700" cy="180900"/>
            <a:chOff x="3315025" y="-243525"/>
            <a:chExt cx="179700" cy="180900"/>
          </a:xfrm>
        </p:grpSpPr>
        <p:sp>
          <p:nvSpPr>
            <p:cNvPr id="1733" name="Google Shape;1733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1735" name="Google Shape;1735;p44"/>
          <p:cNvGrpSpPr/>
          <p:nvPr/>
        </p:nvGrpSpPr>
        <p:grpSpPr>
          <a:xfrm>
            <a:off x="1230538" y="2439732"/>
            <a:ext cx="179700" cy="180900"/>
            <a:chOff x="3315025" y="-243525"/>
            <a:chExt cx="179700" cy="180900"/>
          </a:xfrm>
        </p:grpSpPr>
        <p:sp>
          <p:nvSpPr>
            <p:cNvPr id="1736" name="Google Shape;1736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1738" name="Google Shape;1738;p44"/>
          <p:cNvGrpSpPr/>
          <p:nvPr/>
        </p:nvGrpSpPr>
        <p:grpSpPr>
          <a:xfrm>
            <a:off x="2024754" y="2429589"/>
            <a:ext cx="179700" cy="180900"/>
            <a:chOff x="3315025" y="-243525"/>
            <a:chExt cx="179700" cy="180900"/>
          </a:xfrm>
        </p:grpSpPr>
        <p:sp>
          <p:nvSpPr>
            <p:cNvPr id="1739" name="Google Shape;1739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1741" name="Google Shape;1741;p44"/>
          <p:cNvSpPr/>
          <p:nvPr/>
        </p:nvSpPr>
        <p:spPr>
          <a:xfrm>
            <a:off x="1266900" y="2225872"/>
            <a:ext cx="894000" cy="8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2" name="Google Shape;1742;p44"/>
          <p:cNvSpPr/>
          <p:nvPr/>
        </p:nvSpPr>
        <p:spPr>
          <a:xfrm>
            <a:off x="2189154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3" name="Google Shape;1743;p44"/>
          <p:cNvSpPr/>
          <p:nvPr/>
        </p:nvSpPr>
        <p:spPr>
          <a:xfrm>
            <a:off x="2364213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4" name="Google Shape;1744;p44"/>
          <p:cNvSpPr/>
          <p:nvPr/>
        </p:nvSpPr>
        <p:spPr>
          <a:xfrm>
            <a:off x="2190085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5" name="Google Shape;1745;p44"/>
          <p:cNvSpPr/>
          <p:nvPr/>
        </p:nvSpPr>
        <p:spPr>
          <a:xfrm>
            <a:off x="2189149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6" name="Google Shape;1746;p44"/>
          <p:cNvSpPr/>
          <p:nvPr/>
        </p:nvSpPr>
        <p:spPr>
          <a:xfrm>
            <a:off x="2457280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7" name="Google Shape;1747;p44"/>
          <p:cNvSpPr/>
          <p:nvPr/>
        </p:nvSpPr>
        <p:spPr>
          <a:xfrm>
            <a:off x="2632338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8" name="Google Shape;1748;p44"/>
          <p:cNvSpPr/>
          <p:nvPr/>
        </p:nvSpPr>
        <p:spPr>
          <a:xfrm>
            <a:off x="2458210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9" name="Google Shape;1749;p44"/>
          <p:cNvSpPr/>
          <p:nvPr/>
        </p:nvSpPr>
        <p:spPr>
          <a:xfrm>
            <a:off x="2457274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0" name="Google Shape;1750;p44"/>
          <p:cNvSpPr/>
          <p:nvPr/>
        </p:nvSpPr>
        <p:spPr>
          <a:xfrm>
            <a:off x="2725405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1" name="Google Shape;1751;p44"/>
          <p:cNvSpPr/>
          <p:nvPr/>
        </p:nvSpPr>
        <p:spPr>
          <a:xfrm>
            <a:off x="2900463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2" name="Google Shape;1752;p44"/>
          <p:cNvSpPr/>
          <p:nvPr/>
        </p:nvSpPr>
        <p:spPr>
          <a:xfrm>
            <a:off x="2726335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3" name="Google Shape;1753;p44"/>
          <p:cNvSpPr/>
          <p:nvPr/>
        </p:nvSpPr>
        <p:spPr>
          <a:xfrm>
            <a:off x="2725400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4" name="Google Shape;1754;p44"/>
          <p:cNvSpPr/>
          <p:nvPr/>
        </p:nvSpPr>
        <p:spPr>
          <a:xfrm>
            <a:off x="2993530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5" name="Google Shape;1755;p44"/>
          <p:cNvSpPr/>
          <p:nvPr/>
        </p:nvSpPr>
        <p:spPr>
          <a:xfrm>
            <a:off x="3168588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6" name="Google Shape;1756;p44"/>
          <p:cNvSpPr/>
          <p:nvPr/>
        </p:nvSpPr>
        <p:spPr>
          <a:xfrm>
            <a:off x="2994460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7" name="Google Shape;1757;p44"/>
          <p:cNvSpPr/>
          <p:nvPr/>
        </p:nvSpPr>
        <p:spPr>
          <a:xfrm>
            <a:off x="2993525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8" name="Google Shape;1758;p44"/>
          <p:cNvSpPr/>
          <p:nvPr/>
        </p:nvSpPr>
        <p:spPr>
          <a:xfrm>
            <a:off x="3261655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9" name="Google Shape;1759;p44"/>
          <p:cNvSpPr/>
          <p:nvPr/>
        </p:nvSpPr>
        <p:spPr>
          <a:xfrm>
            <a:off x="3436713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0" name="Google Shape;1760;p44"/>
          <p:cNvSpPr/>
          <p:nvPr/>
        </p:nvSpPr>
        <p:spPr>
          <a:xfrm>
            <a:off x="3262585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1" name="Google Shape;1761;p44"/>
          <p:cNvSpPr/>
          <p:nvPr/>
        </p:nvSpPr>
        <p:spPr>
          <a:xfrm>
            <a:off x="3261650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2" name="Google Shape;1762;p44"/>
          <p:cNvSpPr/>
          <p:nvPr/>
        </p:nvSpPr>
        <p:spPr>
          <a:xfrm>
            <a:off x="2189154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3" name="Google Shape;1763;p44"/>
          <p:cNvSpPr/>
          <p:nvPr/>
        </p:nvSpPr>
        <p:spPr>
          <a:xfrm>
            <a:off x="2364213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4" name="Google Shape;1764;p44"/>
          <p:cNvSpPr/>
          <p:nvPr/>
        </p:nvSpPr>
        <p:spPr>
          <a:xfrm>
            <a:off x="2190085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5" name="Google Shape;1765;p44"/>
          <p:cNvSpPr/>
          <p:nvPr/>
        </p:nvSpPr>
        <p:spPr>
          <a:xfrm>
            <a:off x="2189149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6" name="Google Shape;1766;p44"/>
          <p:cNvSpPr/>
          <p:nvPr/>
        </p:nvSpPr>
        <p:spPr>
          <a:xfrm>
            <a:off x="2457280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7" name="Google Shape;1767;p44"/>
          <p:cNvSpPr/>
          <p:nvPr/>
        </p:nvSpPr>
        <p:spPr>
          <a:xfrm>
            <a:off x="2632338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8" name="Google Shape;1768;p44"/>
          <p:cNvSpPr/>
          <p:nvPr/>
        </p:nvSpPr>
        <p:spPr>
          <a:xfrm>
            <a:off x="2458210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9" name="Google Shape;1769;p44"/>
          <p:cNvSpPr/>
          <p:nvPr/>
        </p:nvSpPr>
        <p:spPr>
          <a:xfrm>
            <a:off x="2457274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0" name="Google Shape;1770;p44"/>
          <p:cNvSpPr/>
          <p:nvPr/>
        </p:nvSpPr>
        <p:spPr>
          <a:xfrm>
            <a:off x="2725405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1" name="Google Shape;1771;p44"/>
          <p:cNvSpPr/>
          <p:nvPr/>
        </p:nvSpPr>
        <p:spPr>
          <a:xfrm>
            <a:off x="2900463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2" name="Google Shape;1772;p44"/>
          <p:cNvSpPr/>
          <p:nvPr/>
        </p:nvSpPr>
        <p:spPr>
          <a:xfrm>
            <a:off x="2726335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3" name="Google Shape;1773;p44"/>
          <p:cNvSpPr/>
          <p:nvPr/>
        </p:nvSpPr>
        <p:spPr>
          <a:xfrm>
            <a:off x="2725400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4" name="Google Shape;1774;p44"/>
          <p:cNvSpPr/>
          <p:nvPr/>
        </p:nvSpPr>
        <p:spPr>
          <a:xfrm>
            <a:off x="2993530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5" name="Google Shape;1775;p44"/>
          <p:cNvSpPr/>
          <p:nvPr/>
        </p:nvSpPr>
        <p:spPr>
          <a:xfrm>
            <a:off x="3168588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6" name="Google Shape;1776;p44"/>
          <p:cNvSpPr/>
          <p:nvPr/>
        </p:nvSpPr>
        <p:spPr>
          <a:xfrm>
            <a:off x="2994460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7" name="Google Shape;1777;p44"/>
          <p:cNvSpPr/>
          <p:nvPr/>
        </p:nvSpPr>
        <p:spPr>
          <a:xfrm>
            <a:off x="2993525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8" name="Google Shape;1778;p44"/>
          <p:cNvSpPr/>
          <p:nvPr/>
        </p:nvSpPr>
        <p:spPr>
          <a:xfrm>
            <a:off x="3261655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9" name="Google Shape;1779;p44"/>
          <p:cNvSpPr/>
          <p:nvPr/>
        </p:nvSpPr>
        <p:spPr>
          <a:xfrm>
            <a:off x="3436713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0" name="Google Shape;1780;p44"/>
          <p:cNvSpPr/>
          <p:nvPr/>
        </p:nvSpPr>
        <p:spPr>
          <a:xfrm>
            <a:off x="3262585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1" name="Google Shape;1781;p44"/>
          <p:cNvSpPr/>
          <p:nvPr/>
        </p:nvSpPr>
        <p:spPr>
          <a:xfrm>
            <a:off x="3261650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2" name="Google Shape;1782;p44"/>
          <p:cNvSpPr/>
          <p:nvPr/>
        </p:nvSpPr>
        <p:spPr>
          <a:xfrm>
            <a:off x="2189154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3" name="Google Shape;1783;p44"/>
          <p:cNvSpPr/>
          <p:nvPr/>
        </p:nvSpPr>
        <p:spPr>
          <a:xfrm>
            <a:off x="2364213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4" name="Google Shape;1784;p44"/>
          <p:cNvSpPr/>
          <p:nvPr/>
        </p:nvSpPr>
        <p:spPr>
          <a:xfrm>
            <a:off x="2190085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5" name="Google Shape;1785;p44"/>
          <p:cNvSpPr/>
          <p:nvPr/>
        </p:nvSpPr>
        <p:spPr>
          <a:xfrm>
            <a:off x="2189149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6" name="Google Shape;1786;p44"/>
          <p:cNvSpPr/>
          <p:nvPr/>
        </p:nvSpPr>
        <p:spPr>
          <a:xfrm>
            <a:off x="2457280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7" name="Google Shape;1787;p44"/>
          <p:cNvSpPr/>
          <p:nvPr/>
        </p:nvSpPr>
        <p:spPr>
          <a:xfrm>
            <a:off x="2632338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8" name="Google Shape;1788;p44"/>
          <p:cNvSpPr/>
          <p:nvPr/>
        </p:nvSpPr>
        <p:spPr>
          <a:xfrm>
            <a:off x="2458210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9" name="Google Shape;1789;p44"/>
          <p:cNvSpPr/>
          <p:nvPr/>
        </p:nvSpPr>
        <p:spPr>
          <a:xfrm>
            <a:off x="2457274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0" name="Google Shape;1790;p44"/>
          <p:cNvSpPr/>
          <p:nvPr/>
        </p:nvSpPr>
        <p:spPr>
          <a:xfrm>
            <a:off x="2725405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1" name="Google Shape;1791;p44"/>
          <p:cNvSpPr/>
          <p:nvPr/>
        </p:nvSpPr>
        <p:spPr>
          <a:xfrm>
            <a:off x="2900463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2" name="Google Shape;1792;p44"/>
          <p:cNvSpPr/>
          <p:nvPr/>
        </p:nvSpPr>
        <p:spPr>
          <a:xfrm>
            <a:off x="2726335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3" name="Google Shape;1793;p44"/>
          <p:cNvSpPr/>
          <p:nvPr/>
        </p:nvSpPr>
        <p:spPr>
          <a:xfrm>
            <a:off x="2725400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4" name="Google Shape;1794;p44"/>
          <p:cNvSpPr/>
          <p:nvPr/>
        </p:nvSpPr>
        <p:spPr>
          <a:xfrm>
            <a:off x="2993530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5" name="Google Shape;1795;p44"/>
          <p:cNvSpPr/>
          <p:nvPr/>
        </p:nvSpPr>
        <p:spPr>
          <a:xfrm>
            <a:off x="3168588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6" name="Google Shape;1796;p44"/>
          <p:cNvSpPr/>
          <p:nvPr/>
        </p:nvSpPr>
        <p:spPr>
          <a:xfrm>
            <a:off x="2994460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7" name="Google Shape;1797;p44"/>
          <p:cNvSpPr/>
          <p:nvPr/>
        </p:nvSpPr>
        <p:spPr>
          <a:xfrm>
            <a:off x="2993525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8" name="Google Shape;1798;p44"/>
          <p:cNvSpPr/>
          <p:nvPr/>
        </p:nvSpPr>
        <p:spPr>
          <a:xfrm>
            <a:off x="3261655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9" name="Google Shape;1799;p44"/>
          <p:cNvSpPr/>
          <p:nvPr/>
        </p:nvSpPr>
        <p:spPr>
          <a:xfrm>
            <a:off x="3436713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0" name="Google Shape;1800;p44"/>
          <p:cNvSpPr/>
          <p:nvPr/>
        </p:nvSpPr>
        <p:spPr>
          <a:xfrm>
            <a:off x="3262585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1" name="Google Shape;1801;p44"/>
          <p:cNvSpPr/>
          <p:nvPr/>
        </p:nvSpPr>
        <p:spPr>
          <a:xfrm>
            <a:off x="3261650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02" name="Google Shape;1802;p44"/>
          <p:cNvGrpSpPr/>
          <p:nvPr/>
        </p:nvGrpSpPr>
        <p:grpSpPr>
          <a:xfrm>
            <a:off x="875217" y="826188"/>
            <a:ext cx="179700" cy="180900"/>
            <a:chOff x="3315025" y="-243525"/>
            <a:chExt cx="179700" cy="180900"/>
          </a:xfrm>
        </p:grpSpPr>
        <p:sp>
          <p:nvSpPr>
            <p:cNvPr id="1803" name="Google Shape;1803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1805" name="Google Shape;1805;p44"/>
          <p:cNvGrpSpPr/>
          <p:nvPr/>
        </p:nvGrpSpPr>
        <p:grpSpPr>
          <a:xfrm>
            <a:off x="864612" y="1486473"/>
            <a:ext cx="179700" cy="180900"/>
            <a:chOff x="3315025" y="-243525"/>
            <a:chExt cx="179700" cy="180900"/>
          </a:xfrm>
        </p:grpSpPr>
        <p:sp>
          <p:nvSpPr>
            <p:cNvPr id="1806" name="Google Shape;1806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1808" name="Google Shape;1808;p44"/>
          <p:cNvGrpSpPr/>
          <p:nvPr/>
        </p:nvGrpSpPr>
        <p:grpSpPr>
          <a:xfrm>
            <a:off x="2025885" y="2170601"/>
            <a:ext cx="179700" cy="180900"/>
            <a:chOff x="3315025" y="-243525"/>
            <a:chExt cx="179700" cy="180900"/>
          </a:xfrm>
        </p:grpSpPr>
        <p:sp>
          <p:nvSpPr>
            <p:cNvPr id="1809" name="Google Shape;1809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cxnSp>
        <p:nvCxnSpPr>
          <p:cNvPr id="1811" name="Google Shape;1811;p44"/>
          <p:cNvCxnSpPr>
            <a:stCxn id="1731" idx="2"/>
            <a:endCxn id="1627" idx="0"/>
          </p:cNvCxnSpPr>
          <p:nvPr/>
        </p:nvCxnSpPr>
        <p:spPr>
          <a:xfrm rot="5400000">
            <a:off x="1488900" y="2572231"/>
            <a:ext cx="501000" cy="320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2" name="Google Shape;1812;p44"/>
          <p:cNvSpPr/>
          <p:nvPr/>
        </p:nvSpPr>
        <p:spPr>
          <a:xfrm>
            <a:off x="2716938" y="1169100"/>
            <a:ext cx="266100" cy="2661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	 </a:t>
            </a:r>
            <a:endParaRPr/>
          </a:p>
        </p:txBody>
      </p:sp>
      <p:sp>
        <p:nvSpPr>
          <p:cNvPr id="1813" name="Google Shape;1813;p44"/>
          <p:cNvSpPr/>
          <p:nvPr/>
        </p:nvSpPr>
        <p:spPr>
          <a:xfrm>
            <a:off x="2985050" y="1169100"/>
            <a:ext cx="266100" cy="2661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4"/>
          <p:cNvSpPr/>
          <p:nvPr/>
        </p:nvSpPr>
        <p:spPr>
          <a:xfrm>
            <a:off x="3251275" y="1169100"/>
            <a:ext cx="266100" cy="2661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5" name="Google Shape;1815;p44"/>
          <p:cNvGrpSpPr/>
          <p:nvPr/>
        </p:nvGrpSpPr>
        <p:grpSpPr>
          <a:xfrm>
            <a:off x="2676463" y="1122894"/>
            <a:ext cx="179700" cy="180900"/>
            <a:chOff x="3315025" y="-243525"/>
            <a:chExt cx="179700" cy="180900"/>
          </a:xfrm>
        </p:grpSpPr>
        <p:sp>
          <p:nvSpPr>
            <p:cNvPr id="1816" name="Google Shape;1816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sp>
        <p:nvSpPr>
          <p:cNvPr id="1818" name="Google Shape;1818;p44"/>
          <p:cNvSpPr/>
          <p:nvPr/>
        </p:nvSpPr>
        <p:spPr>
          <a:xfrm>
            <a:off x="864571" y="3957942"/>
            <a:ext cx="1425600" cy="92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레벨업에 성공하였습니다!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9" name="Google Shape;1819;p44"/>
          <p:cNvSpPr/>
          <p:nvPr/>
        </p:nvSpPr>
        <p:spPr>
          <a:xfrm>
            <a:off x="947922" y="4251613"/>
            <a:ext cx="12504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0" name="Google Shape;1820;p44"/>
          <p:cNvSpPr/>
          <p:nvPr/>
        </p:nvSpPr>
        <p:spPr>
          <a:xfrm>
            <a:off x="993696" y="4269138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1" name="Google Shape;1821;p44"/>
          <p:cNvSpPr/>
          <p:nvPr/>
        </p:nvSpPr>
        <p:spPr>
          <a:xfrm>
            <a:off x="1453091" y="437421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2" name="Google Shape;1822;p44"/>
          <p:cNvSpPr/>
          <p:nvPr/>
        </p:nvSpPr>
        <p:spPr>
          <a:xfrm>
            <a:off x="1453091" y="4481860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3" name="Google Shape;1823;p44"/>
          <p:cNvSpPr/>
          <p:nvPr/>
        </p:nvSpPr>
        <p:spPr>
          <a:xfrm>
            <a:off x="1453091" y="45835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4" name="Google Shape;1824;p44"/>
          <p:cNvSpPr/>
          <p:nvPr/>
        </p:nvSpPr>
        <p:spPr>
          <a:xfrm>
            <a:off x="1453091" y="468729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5" name="Google Shape;1825;p44"/>
          <p:cNvSpPr/>
          <p:nvPr/>
        </p:nvSpPr>
        <p:spPr>
          <a:xfrm>
            <a:off x="1564661" y="4269138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26" name="Google Shape;1826;p44"/>
          <p:cNvCxnSpPr>
            <a:stCxn id="1697" idx="2"/>
            <a:endCxn id="1818" idx="0"/>
          </p:cNvCxnSpPr>
          <p:nvPr/>
        </p:nvCxnSpPr>
        <p:spPr>
          <a:xfrm rot="5400000">
            <a:off x="1541089" y="3632440"/>
            <a:ext cx="361800" cy="289500"/>
          </a:xfrm>
          <a:prstGeom prst="curvedConnector3">
            <a:avLst>
              <a:gd name="adj1" fmla="val 499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827" name="Google Shape;1827;p44"/>
          <p:cNvGrpSpPr/>
          <p:nvPr/>
        </p:nvGrpSpPr>
        <p:grpSpPr>
          <a:xfrm>
            <a:off x="788388" y="3909844"/>
            <a:ext cx="179700" cy="180900"/>
            <a:chOff x="3315025" y="-243525"/>
            <a:chExt cx="179700" cy="180900"/>
          </a:xfrm>
        </p:grpSpPr>
        <p:sp>
          <p:nvSpPr>
            <p:cNvPr id="1828" name="Google Shape;1828;p4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sp>
        <p:nvSpPr>
          <p:cNvPr id="1830" name="Google Shape;1830;p44"/>
          <p:cNvSpPr/>
          <p:nvPr/>
        </p:nvSpPr>
        <p:spPr>
          <a:xfrm>
            <a:off x="157175" y="3124500"/>
            <a:ext cx="570900" cy="188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10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1" name="Google Shape;1831;p44"/>
          <p:cNvSpPr/>
          <p:nvPr/>
        </p:nvSpPr>
        <p:spPr>
          <a:xfrm>
            <a:off x="1016656" y="1094849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2" name="Google Shape;1832;p44"/>
          <p:cNvSpPr/>
          <p:nvPr/>
        </p:nvSpPr>
        <p:spPr>
          <a:xfrm>
            <a:off x="1229343" y="1094849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3" name="Google Shape;1833;p44"/>
          <p:cNvSpPr/>
          <p:nvPr/>
        </p:nvSpPr>
        <p:spPr>
          <a:xfrm>
            <a:off x="1017786" y="1338956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4" name="Google Shape;1834;p44"/>
          <p:cNvSpPr/>
          <p:nvPr/>
        </p:nvSpPr>
        <p:spPr>
          <a:xfrm>
            <a:off x="1016650" y="1001530"/>
            <a:ext cx="301800" cy="8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5" name="Google Shape;1835;p44"/>
          <p:cNvSpPr/>
          <p:nvPr/>
        </p:nvSpPr>
        <p:spPr>
          <a:xfrm>
            <a:off x="1016731" y="1741199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6" name="Google Shape;1836;p44"/>
          <p:cNvSpPr/>
          <p:nvPr/>
        </p:nvSpPr>
        <p:spPr>
          <a:xfrm>
            <a:off x="1229418" y="1741199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7" name="Google Shape;1837;p44"/>
          <p:cNvSpPr/>
          <p:nvPr/>
        </p:nvSpPr>
        <p:spPr>
          <a:xfrm>
            <a:off x="1017861" y="1985306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8" name="Google Shape;1838;p44"/>
          <p:cNvSpPr/>
          <p:nvPr/>
        </p:nvSpPr>
        <p:spPr>
          <a:xfrm>
            <a:off x="1016725" y="1647880"/>
            <a:ext cx="301800" cy="8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39" name="Google Shape;1839;p44"/>
          <p:cNvSpPr/>
          <p:nvPr/>
        </p:nvSpPr>
        <p:spPr>
          <a:xfrm>
            <a:off x="1051892" y="4478864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0" name="Google Shape;1840;p44"/>
          <p:cNvSpPr/>
          <p:nvPr/>
        </p:nvSpPr>
        <p:spPr>
          <a:xfrm>
            <a:off x="1264579" y="4478864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1" name="Google Shape;1841;p44"/>
          <p:cNvSpPr/>
          <p:nvPr/>
        </p:nvSpPr>
        <p:spPr>
          <a:xfrm>
            <a:off x="1053022" y="4722971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2" name="Google Shape;1842;p44"/>
          <p:cNvSpPr/>
          <p:nvPr/>
        </p:nvSpPr>
        <p:spPr>
          <a:xfrm>
            <a:off x="1051886" y="4385545"/>
            <a:ext cx="301800" cy="8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843" name="Google Shape;1843;p44"/>
          <p:cNvGrpSpPr/>
          <p:nvPr/>
        </p:nvGrpSpPr>
        <p:grpSpPr>
          <a:xfrm>
            <a:off x="1315088" y="2237509"/>
            <a:ext cx="335358" cy="64501"/>
            <a:chOff x="1326071" y="3613453"/>
            <a:chExt cx="416129" cy="123000"/>
          </a:xfrm>
        </p:grpSpPr>
        <p:pic>
          <p:nvPicPr>
            <p:cNvPr id="1844" name="Google Shape;1844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6071" y="3613453"/>
              <a:ext cx="115055" cy="1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5" name="Google Shape;1845;p44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4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846" name="Google Shape;1846;p44"/>
          <p:cNvGrpSpPr/>
          <p:nvPr/>
        </p:nvGrpSpPr>
        <p:grpSpPr>
          <a:xfrm>
            <a:off x="1688341" y="2237509"/>
            <a:ext cx="335358" cy="64501"/>
            <a:chOff x="1326071" y="3613453"/>
            <a:chExt cx="416129" cy="123000"/>
          </a:xfrm>
        </p:grpSpPr>
        <p:pic>
          <p:nvPicPr>
            <p:cNvPr id="1847" name="Google Shape;184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6071" y="3613453"/>
              <a:ext cx="115055" cy="1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44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4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4-1-2-2.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 - 대포 관리 - 대포 상세정보</a:t>
            </a:r>
            <a:r>
              <a:rPr lang="ko"/>
              <a:t> - 대포 강화 팝업 창 2/2 (등급 업)</a:t>
            </a:r>
            <a:endParaRPr/>
          </a:p>
        </p:txBody>
      </p:sp>
      <p:sp>
        <p:nvSpPr>
          <p:cNvPr id="1854" name="Google Shape;1854;p45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레벨 업 정보 영역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/>
              <a:t>① 닫기 버튼 </a:t>
            </a:r>
            <a:r>
              <a:rPr lang="ko" b="0">
                <a:solidFill>
                  <a:schemeClr val="dk1"/>
                </a:solidFill>
              </a:rPr>
              <a:t>: 대포 관리로 돌아감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② </a:t>
            </a:r>
            <a:r>
              <a:rPr lang="ko" b="0"/>
              <a:t>현재 대포 정보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③ </a:t>
            </a:r>
            <a:r>
              <a:rPr lang="ko" b="0"/>
              <a:t>다음 등급 과 총 전투력 표시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④ </a:t>
            </a:r>
            <a:r>
              <a:rPr lang="ko" b="0"/>
              <a:t>필요 부품 정보 : 최대 레벨까지 성장한 동일 등급 같은 대포 0개 필요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⑤ 선택한 대포 표시 : 인벤토리 영역에서 체크 하면 해당 영역에 표시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⑥ 자동 부품 채우기 버튼 : 인벤토리에서 낮은 레벨아이템 부터 자동으로 채움</a:t>
            </a:r>
            <a:endParaRPr sz="9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⑦ 전체 해제 버튼 : 재료로 등록되어 있던 모든 대포 해제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⑧ 강화비용 표시 (현재 필요한 재화 / 보유하고 있는 재화)</a:t>
            </a:r>
            <a:r>
              <a:rPr lang="ko" sz="800" b="0" i="1">
                <a:solidFill>
                  <a:schemeClr val="dk1"/>
                </a:solidFill>
              </a:rPr>
              <a:t>: 너트, 각 제조사 별 강화석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⑨ </a:t>
            </a:r>
            <a:r>
              <a:rPr lang="ko" b="0"/>
              <a:t>승급 진행 버튼 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재료 대포가 등록되어 있지 않거나, 재화가 부족할 경우 버튼 비활성화</a:t>
            </a:r>
            <a:endParaRPr b="0"/>
          </a:p>
        </p:txBody>
      </p:sp>
      <p:sp>
        <p:nvSpPr>
          <p:cNvPr id="1855" name="Google Shape;1855;p45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인벤토리 영역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⑩ </a:t>
            </a:r>
            <a:r>
              <a:rPr lang="ko" b="0"/>
              <a:t>현재 보유하고 있는 대포 목록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⑪ </a:t>
            </a:r>
            <a:r>
              <a:rPr lang="ko" b="0"/>
              <a:t>재료로 사용할 대포 선택 토글 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한번 선택 시 선택표시 생성</a:t>
            </a:r>
            <a:endParaRPr sz="9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다시 선택 시 선택표시 제거</a:t>
            </a:r>
            <a:endParaRPr sz="900"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</a:rPr>
              <a:t>⑫ 사용할 수 없는 대포 잠금 : 재료 조건에 맞지 않으면 선택할 수 없게 잠금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추가 팝업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⑬ 진행 확인 경고 팝업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승급 버튼 누를 경우 -&gt; 취소/ 진행 선택해서 재료 소모함 경고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/>
              <a:t>⑭ 성공 확인 팝업</a:t>
            </a:r>
            <a:endParaRPr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진행버튼 누르면 승급 진행 후 정보팝업 표시</a:t>
            </a:r>
            <a:endParaRPr sz="900" b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/>
              <a:t>  - 승급 후 대포 정보를 다시 보여주며 기뻐함!</a:t>
            </a:r>
            <a:endParaRPr sz="900" b="0"/>
          </a:p>
        </p:txBody>
      </p:sp>
      <p:sp>
        <p:nvSpPr>
          <p:cNvPr id="1856" name="Google Shape;1856;p45"/>
          <p:cNvSpPr/>
          <p:nvPr/>
        </p:nvSpPr>
        <p:spPr>
          <a:xfrm>
            <a:off x="971350" y="2982985"/>
            <a:ext cx="1215600" cy="71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선택한 재료를 소모하여 승급을 진행합니다.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7" name="Google Shape;1857;p45"/>
          <p:cNvSpPr/>
          <p:nvPr/>
        </p:nvSpPr>
        <p:spPr>
          <a:xfrm>
            <a:off x="626926" y="1154741"/>
            <a:ext cx="250200" cy="1115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8" name="Google Shape;1858;p45"/>
          <p:cNvSpPr/>
          <p:nvPr/>
        </p:nvSpPr>
        <p:spPr>
          <a:xfrm>
            <a:off x="626925" y="1250045"/>
            <a:ext cx="250200" cy="188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59" name="Google Shape;1859;p45"/>
          <p:cNvSpPr/>
          <p:nvPr/>
        </p:nvSpPr>
        <p:spPr>
          <a:xfrm>
            <a:off x="626936" y="1460437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0" name="Google Shape;1860;p45"/>
          <p:cNvSpPr/>
          <p:nvPr/>
        </p:nvSpPr>
        <p:spPr>
          <a:xfrm>
            <a:off x="626925" y="1662441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1" name="Google Shape;1861;p45"/>
          <p:cNvSpPr/>
          <p:nvPr/>
        </p:nvSpPr>
        <p:spPr>
          <a:xfrm>
            <a:off x="626925" y="1872839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2" name="Google Shape;1862;p45"/>
          <p:cNvSpPr/>
          <p:nvPr/>
        </p:nvSpPr>
        <p:spPr>
          <a:xfrm>
            <a:off x="626937" y="2083242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3" name="Google Shape;1863;p45"/>
          <p:cNvSpPr/>
          <p:nvPr/>
        </p:nvSpPr>
        <p:spPr>
          <a:xfrm>
            <a:off x="723224" y="882409"/>
            <a:ext cx="198000" cy="198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4" name="Google Shape;1864;p45"/>
          <p:cNvSpPr/>
          <p:nvPr/>
        </p:nvSpPr>
        <p:spPr>
          <a:xfrm>
            <a:off x="2180150" y="876500"/>
            <a:ext cx="1378500" cy="159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5" name="Google Shape;1865;p45"/>
          <p:cNvSpPr/>
          <p:nvPr/>
        </p:nvSpPr>
        <p:spPr>
          <a:xfrm>
            <a:off x="3525950" y="874750"/>
            <a:ext cx="35100" cy="1592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45"/>
          <p:cNvSpPr/>
          <p:nvPr/>
        </p:nvSpPr>
        <p:spPr>
          <a:xfrm>
            <a:off x="3530313" y="918618"/>
            <a:ext cx="26400" cy="33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45"/>
          <p:cNvSpPr/>
          <p:nvPr/>
        </p:nvSpPr>
        <p:spPr>
          <a:xfrm>
            <a:off x="2189154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8" name="Google Shape;1868;p45"/>
          <p:cNvSpPr/>
          <p:nvPr/>
        </p:nvSpPr>
        <p:spPr>
          <a:xfrm>
            <a:off x="2364213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9" name="Google Shape;1869;p45"/>
          <p:cNvSpPr/>
          <p:nvPr/>
        </p:nvSpPr>
        <p:spPr>
          <a:xfrm>
            <a:off x="2190085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0" name="Google Shape;1870;p45"/>
          <p:cNvSpPr/>
          <p:nvPr/>
        </p:nvSpPr>
        <p:spPr>
          <a:xfrm>
            <a:off x="2189149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1" name="Google Shape;1871;p45"/>
          <p:cNvSpPr/>
          <p:nvPr/>
        </p:nvSpPr>
        <p:spPr>
          <a:xfrm>
            <a:off x="2457280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2" name="Google Shape;1872;p45"/>
          <p:cNvSpPr/>
          <p:nvPr/>
        </p:nvSpPr>
        <p:spPr>
          <a:xfrm>
            <a:off x="2632338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3" name="Google Shape;1873;p45"/>
          <p:cNvSpPr/>
          <p:nvPr/>
        </p:nvSpPr>
        <p:spPr>
          <a:xfrm>
            <a:off x="2458210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4" name="Google Shape;1874;p45"/>
          <p:cNvSpPr/>
          <p:nvPr/>
        </p:nvSpPr>
        <p:spPr>
          <a:xfrm>
            <a:off x="2457274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5" name="Google Shape;1875;p45"/>
          <p:cNvSpPr/>
          <p:nvPr/>
        </p:nvSpPr>
        <p:spPr>
          <a:xfrm>
            <a:off x="2725405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6" name="Google Shape;1876;p45"/>
          <p:cNvSpPr/>
          <p:nvPr/>
        </p:nvSpPr>
        <p:spPr>
          <a:xfrm>
            <a:off x="2900463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7" name="Google Shape;1877;p45"/>
          <p:cNvSpPr/>
          <p:nvPr/>
        </p:nvSpPr>
        <p:spPr>
          <a:xfrm>
            <a:off x="2726335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8" name="Google Shape;1878;p45"/>
          <p:cNvSpPr/>
          <p:nvPr/>
        </p:nvSpPr>
        <p:spPr>
          <a:xfrm>
            <a:off x="2725400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79" name="Google Shape;1879;p45"/>
          <p:cNvSpPr/>
          <p:nvPr/>
        </p:nvSpPr>
        <p:spPr>
          <a:xfrm>
            <a:off x="2993530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0" name="Google Shape;1880;p45"/>
          <p:cNvSpPr/>
          <p:nvPr/>
        </p:nvSpPr>
        <p:spPr>
          <a:xfrm>
            <a:off x="3168588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1" name="Google Shape;1881;p45"/>
          <p:cNvSpPr/>
          <p:nvPr/>
        </p:nvSpPr>
        <p:spPr>
          <a:xfrm>
            <a:off x="2994460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2" name="Google Shape;1882;p45"/>
          <p:cNvSpPr/>
          <p:nvPr/>
        </p:nvSpPr>
        <p:spPr>
          <a:xfrm>
            <a:off x="2993525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3" name="Google Shape;1883;p45"/>
          <p:cNvSpPr/>
          <p:nvPr/>
        </p:nvSpPr>
        <p:spPr>
          <a:xfrm>
            <a:off x="3261655" y="9060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4" name="Google Shape;1884;p45"/>
          <p:cNvSpPr/>
          <p:nvPr/>
        </p:nvSpPr>
        <p:spPr>
          <a:xfrm>
            <a:off x="3436713" y="9060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5" name="Google Shape;1885;p45"/>
          <p:cNvSpPr/>
          <p:nvPr/>
        </p:nvSpPr>
        <p:spPr>
          <a:xfrm>
            <a:off x="3262585" y="11069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6" name="Google Shape;1886;p45"/>
          <p:cNvSpPr/>
          <p:nvPr/>
        </p:nvSpPr>
        <p:spPr>
          <a:xfrm>
            <a:off x="3261650" y="9060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7" name="Google Shape;1887;p45"/>
          <p:cNvSpPr/>
          <p:nvPr/>
        </p:nvSpPr>
        <p:spPr>
          <a:xfrm>
            <a:off x="2189154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8" name="Google Shape;1888;p45"/>
          <p:cNvSpPr/>
          <p:nvPr/>
        </p:nvSpPr>
        <p:spPr>
          <a:xfrm>
            <a:off x="2364213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9" name="Google Shape;1889;p45"/>
          <p:cNvSpPr/>
          <p:nvPr/>
        </p:nvSpPr>
        <p:spPr>
          <a:xfrm>
            <a:off x="2190085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0" name="Google Shape;1890;p45"/>
          <p:cNvSpPr/>
          <p:nvPr/>
        </p:nvSpPr>
        <p:spPr>
          <a:xfrm>
            <a:off x="2189149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1" name="Google Shape;1891;p45"/>
          <p:cNvSpPr/>
          <p:nvPr/>
        </p:nvSpPr>
        <p:spPr>
          <a:xfrm>
            <a:off x="2457280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2" name="Google Shape;1892;p45"/>
          <p:cNvSpPr/>
          <p:nvPr/>
        </p:nvSpPr>
        <p:spPr>
          <a:xfrm>
            <a:off x="2632338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3" name="Google Shape;1893;p45"/>
          <p:cNvSpPr/>
          <p:nvPr/>
        </p:nvSpPr>
        <p:spPr>
          <a:xfrm>
            <a:off x="2458210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4" name="Google Shape;1894;p45"/>
          <p:cNvSpPr/>
          <p:nvPr/>
        </p:nvSpPr>
        <p:spPr>
          <a:xfrm>
            <a:off x="2457274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5" name="Google Shape;1895;p45"/>
          <p:cNvSpPr/>
          <p:nvPr/>
        </p:nvSpPr>
        <p:spPr>
          <a:xfrm>
            <a:off x="2725405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6" name="Google Shape;1896;p45"/>
          <p:cNvSpPr/>
          <p:nvPr/>
        </p:nvSpPr>
        <p:spPr>
          <a:xfrm>
            <a:off x="2900463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7" name="Google Shape;1897;p45"/>
          <p:cNvSpPr/>
          <p:nvPr/>
        </p:nvSpPr>
        <p:spPr>
          <a:xfrm>
            <a:off x="2726335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8" name="Google Shape;1898;p45"/>
          <p:cNvSpPr/>
          <p:nvPr/>
        </p:nvSpPr>
        <p:spPr>
          <a:xfrm>
            <a:off x="2725400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9" name="Google Shape;1899;p45"/>
          <p:cNvSpPr/>
          <p:nvPr/>
        </p:nvSpPr>
        <p:spPr>
          <a:xfrm>
            <a:off x="2993530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0" name="Google Shape;1900;p45"/>
          <p:cNvSpPr/>
          <p:nvPr/>
        </p:nvSpPr>
        <p:spPr>
          <a:xfrm>
            <a:off x="3168588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1" name="Google Shape;1901;p45"/>
          <p:cNvSpPr/>
          <p:nvPr/>
        </p:nvSpPr>
        <p:spPr>
          <a:xfrm>
            <a:off x="2994460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2" name="Google Shape;1902;p45"/>
          <p:cNvSpPr/>
          <p:nvPr/>
        </p:nvSpPr>
        <p:spPr>
          <a:xfrm>
            <a:off x="2993525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3" name="Google Shape;1903;p45"/>
          <p:cNvSpPr/>
          <p:nvPr/>
        </p:nvSpPr>
        <p:spPr>
          <a:xfrm>
            <a:off x="3261655" y="11770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4" name="Google Shape;1904;p45"/>
          <p:cNvSpPr/>
          <p:nvPr/>
        </p:nvSpPr>
        <p:spPr>
          <a:xfrm>
            <a:off x="3436713" y="11770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5" name="Google Shape;1905;p45"/>
          <p:cNvSpPr/>
          <p:nvPr/>
        </p:nvSpPr>
        <p:spPr>
          <a:xfrm>
            <a:off x="3262585" y="13779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6" name="Google Shape;1906;p45"/>
          <p:cNvSpPr/>
          <p:nvPr/>
        </p:nvSpPr>
        <p:spPr>
          <a:xfrm>
            <a:off x="3261650" y="11770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7" name="Google Shape;1907;p45"/>
          <p:cNvSpPr/>
          <p:nvPr/>
        </p:nvSpPr>
        <p:spPr>
          <a:xfrm>
            <a:off x="2189157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8" name="Google Shape;1908;p45"/>
          <p:cNvSpPr/>
          <p:nvPr/>
        </p:nvSpPr>
        <p:spPr>
          <a:xfrm>
            <a:off x="2364213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09" name="Google Shape;1909;p45"/>
          <p:cNvSpPr/>
          <p:nvPr/>
        </p:nvSpPr>
        <p:spPr>
          <a:xfrm>
            <a:off x="2189149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0" name="Google Shape;1910;p45"/>
          <p:cNvSpPr/>
          <p:nvPr/>
        </p:nvSpPr>
        <p:spPr>
          <a:xfrm>
            <a:off x="2457283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1" name="Google Shape;1911;p45"/>
          <p:cNvSpPr/>
          <p:nvPr/>
        </p:nvSpPr>
        <p:spPr>
          <a:xfrm>
            <a:off x="2632338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2" name="Google Shape;1912;p45"/>
          <p:cNvSpPr/>
          <p:nvPr/>
        </p:nvSpPr>
        <p:spPr>
          <a:xfrm>
            <a:off x="2457274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3" name="Google Shape;1913;p45"/>
          <p:cNvSpPr/>
          <p:nvPr/>
        </p:nvSpPr>
        <p:spPr>
          <a:xfrm>
            <a:off x="2725408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4" name="Google Shape;1914;p45"/>
          <p:cNvSpPr/>
          <p:nvPr/>
        </p:nvSpPr>
        <p:spPr>
          <a:xfrm>
            <a:off x="2900463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5" name="Google Shape;1915;p45"/>
          <p:cNvSpPr/>
          <p:nvPr/>
        </p:nvSpPr>
        <p:spPr>
          <a:xfrm>
            <a:off x="2725400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6" name="Google Shape;1916;p45"/>
          <p:cNvSpPr/>
          <p:nvPr/>
        </p:nvSpPr>
        <p:spPr>
          <a:xfrm>
            <a:off x="2993533" y="2264048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7" name="Google Shape;1917;p45"/>
          <p:cNvSpPr/>
          <p:nvPr/>
        </p:nvSpPr>
        <p:spPr>
          <a:xfrm>
            <a:off x="3168588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8" name="Google Shape;1918;p45"/>
          <p:cNvSpPr/>
          <p:nvPr/>
        </p:nvSpPr>
        <p:spPr>
          <a:xfrm>
            <a:off x="2993525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9" name="Google Shape;1919;p45"/>
          <p:cNvSpPr/>
          <p:nvPr/>
        </p:nvSpPr>
        <p:spPr>
          <a:xfrm>
            <a:off x="3261658" y="2264073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0" name="Google Shape;1920;p45"/>
          <p:cNvSpPr/>
          <p:nvPr/>
        </p:nvSpPr>
        <p:spPr>
          <a:xfrm>
            <a:off x="3436713" y="2264043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1" name="Google Shape;1921;p45"/>
          <p:cNvSpPr/>
          <p:nvPr/>
        </p:nvSpPr>
        <p:spPr>
          <a:xfrm>
            <a:off x="3261650" y="2264043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2" name="Google Shape;1922;p45"/>
          <p:cNvSpPr/>
          <p:nvPr/>
        </p:nvSpPr>
        <p:spPr>
          <a:xfrm>
            <a:off x="1037689" y="3447490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3" name="Google Shape;1923;p45"/>
          <p:cNvSpPr/>
          <p:nvPr/>
        </p:nvSpPr>
        <p:spPr>
          <a:xfrm>
            <a:off x="1614739" y="3447490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진행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24" name="Google Shape;19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86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5"/>
          <p:cNvSpPr/>
          <p:nvPr/>
        </p:nvSpPr>
        <p:spPr>
          <a:xfrm>
            <a:off x="1154175" y="603725"/>
            <a:ext cx="708600" cy="188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등급 업 창</a:t>
            </a:r>
            <a:endParaRPr sz="10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26" name="Google Shape;1926;p45"/>
          <p:cNvGrpSpPr/>
          <p:nvPr/>
        </p:nvGrpSpPr>
        <p:grpSpPr>
          <a:xfrm>
            <a:off x="870338" y="2943594"/>
            <a:ext cx="179700" cy="180900"/>
            <a:chOff x="3315025" y="-243525"/>
            <a:chExt cx="179700" cy="180900"/>
          </a:xfrm>
        </p:grpSpPr>
        <p:sp>
          <p:nvSpPr>
            <p:cNvPr id="1927" name="Google Shape;1927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sp>
        <p:nvSpPr>
          <p:cNvPr id="1929" name="Google Shape;1929;p45"/>
          <p:cNvSpPr/>
          <p:nvPr/>
        </p:nvSpPr>
        <p:spPr>
          <a:xfrm rot="-2700000">
            <a:off x="755833" y="914110"/>
            <a:ext cx="134067" cy="134067"/>
          </a:xfrm>
          <a:prstGeom prst="plus">
            <a:avLst>
              <a:gd name="adj" fmla="val 3513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0" name="Google Shape;1930;p45"/>
          <p:cNvGrpSpPr/>
          <p:nvPr/>
        </p:nvGrpSpPr>
        <p:grpSpPr>
          <a:xfrm>
            <a:off x="575405" y="849476"/>
            <a:ext cx="179700" cy="180900"/>
            <a:chOff x="3315025" y="-243525"/>
            <a:chExt cx="179700" cy="180900"/>
          </a:xfrm>
        </p:grpSpPr>
        <p:sp>
          <p:nvSpPr>
            <p:cNvPr id="1931" name="Google Shape;1931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1933" name="Google Shape;1933;p45"/>
          <p:cNvSpPr/>
          <p:nvPr/>
        </p:nvSpPr>
        <p:spPr>
          <a:xfrm>
            <a:off x="2531600" y="628190"/>
            <a:ext cx="637800" cy="188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인벤토리</a:t>
            </a:r>
            <a:endParaRPr sz="10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4" name="Google Shape;1934;p45"/>
          <p:cNvSpPr/>
          <p:nvPr/>
        </p:nvSpPr>
        <p:spPr>
          <a:xfrm>
            <a:off x="913626" y="870000"/>
            <a:ext cx="12504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5" name="Google Shape;1935;p45"/>
          <p:cNvSpPr/>
          <p:nvPr/>
        </p:nvSpPr>
        <p:spPr>
          <a:xfrm>
            <a:off x="959400" y="887525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6" name="Google Shape;1936;p45"/>
          <p:cNvSpPr/>
          <p:nvPr/>
        </p:nvSpPr>
        <p:spPr>
          <a:xfrm>
            <a:off x="1418795" y="9926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7" name="Google Shape;1937;p45"/>
          <p:cNvSpPr/>
          <p:nvPr/>
        </p:nvSpPr>
        <p:spPr>
          <a:xfrm>
            <a:off x="1418795" y="110024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8" name="Google Shape;1938;p45"/>
          <p:cNvSpPr/>
          <p:nvPr/>
        </p:nvSpPr>
        <p:spPr>
          <a:xfrm>
            <a:off x="1418795" y="1201892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39" name="Google Shape;1939;p45"/>
          <p:cNvSpPr/>
          <p:nvPr/>
        </p:nvSpPr>
        <p:spPr>
          <a:xfrm>
            <a:off x="1418795" y="1305685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0" name="Google Shape;1940;p45"/>
          <p:cNvSpPr/>
          <p:nvPr/>
        </p:nvSpPr>
        <p:spPr>
          <a:xfrm>
            <a:off x="1530365" y="887525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1" name="Google Shape;1941;p45"/>
          <p:cNvSpPr/>
          <p:nvPr/>
        </p:nvSpPr>
        <p:spPr>
          <a:xfrm>
            <a:off x="945935" y="2362144"/>
            <a:ext cx="328500" cy="11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자동채우기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2" name="Google Shape;1942;p45"/>
          <p:cNvSpPr/>
          <p:nvPr/>
        </p:nvSpPr>
        <p:spPr>
          <a:xfrm>
            <a:off x="1291581" y="2362144"/>
            <a:ext cx="328500" cy="11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3" name="Google Shape;1943;p45"/>
          <p:cNvSpPr/>
          <p:nvPr/>
        </p:nvSpPr>
        <p:spPr>
          <a:xfrm>
            <a:off x="1647600" y="2335531"/>
            <a:ext cx="504000" cy="14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승급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44" name="Google Shape;1944;p45"/>
          <p:cNvGrpSpPr/>
          <p:nvPr/>
        </p:nvGrpSpPr>
        <p:grpSpPr>
          <a:xfrm>
            <a:off x="836962" y="2440382"/>
            <a:ext cx="179700" cy="180900"/>
            <a:chOff x="3315025" y="-243525"/>
            <a:chExt cx="179700" cy="180900"/>
          </a:xfrm>
        </p:grpSpPr>
        <p:sp>
          <p:nvSpPr>
            <p:cNvPr id="1945" name="Google Shape;1945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1947" name="Google Shape;1947;p45"/>
          <p:cNvGrpSpPr/>
          <p:nvPr/>
        </p:nvGrpSpPr>
        <p:grpSpPr>
          <a:xfrm>
            <a:off x="1230538" y="2439732"/>
            <a:ext cx="179700" cy="180900"/>
            <a:chOff x="3315025" y="-243525"/>
            <a:chExt cx="179700" cy="180900"/>
          </a:xfrm>
        </p:grpSpPr>
        <p:sp>
          <p:nvSpPr>
            <p:cNvPr id="1948" name="Google Shape;1948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1950" name="Google Shape;1950;p45"/>
          <p:cNvGrpSpPr/>
          <p:nvPr/>
        </p:nvGrpSpPr>
        <p:grpSpPr>
          <a:xfrm>
            <a:off x="2024754" y="2429589"/>
            <a:ext cx="179700" cy="180900"/>
            <a:chOff x="3315025" y="-243525"/>
            <a:chExt cx="179700" cy="180900"/>
          </a:xfrm>
        </p:grpSpPr>
        <p:sp>
          <p:nvSpPr>
            <p:cNvPr id="1951" name="Google Shape;1951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1953" name="Google Shape;1953;p45"/>
          <p:cNvSpPr/>
          <p:nvPr/>
        </p:nvSpPr>
        <p:spPr>
          <a:xfrm>
            <a:off x="1266900" y="2225872"/>
            <a:ext cx="894000" cy="8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4" name="Google Shape;1954;p45"/>
          <p:cNvSpPr/>
          <p:nvPr/>
        </p:nvSpPr>
        <p:spPr>
          <a:xfrm>
            <a:off x="2189154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5" name="Google Shape;1955;p45"/>
          <p:cNvSpPr/>
          <p:nvPr/>
        </p:nvSpPr>
        <p:spPr>
          <a:xfrm>
            <a:off x="2364213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6" name="Google Shape;1956;p45"/>
          <p:cNvSpPr/>
          <p:nvPr/>
        </p:nvSpPr>
        <p:spPr>
          <a:xfrm>
            <a:off x="2190085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7" name="Google Shape;1957;p45"/>
          <p:cNvSpPr/>
          <p:nvPr/>
        </p:nvSpPr>
        <p:spPr>
          <a:xfrm>
            <a:off x="2189149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8" name="Google Shape;1958;p45"/>
          <p:cNvSpPr/>
          <p:nvPr/>
        </p:nvSpPr>
        <p:spPr>
          <a:xfrm>
            <a:off x="2457280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9" name="Google Shape;1959;p45"/>
          <p:cNvSpPr/>
          <p:nvPr/>
        </p:nvSpPr>
        <p:spPr>
          <a:xfrm>
            <a:off x="2632338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0" name="Google Shape;1960;p45"/>
          <p:cNvSpPr/>
          <p:nvPr/>
        </p:nvSpPr>
        <p:spPr>
          <a:xfrm>
            <a:off x="2458210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1" name="Google Shape;1961;p45"/>
          <p:cNvSpPr/>
          <p:nvPr/>
        </p:nvSpPr>
        <p:spPr>
          <a:xfrm>
            <a:off x="2457274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2" name="Google Shape;1962;p45"/>
          <p:cNvSpPr/>
          <p:nvPr/>
        </p:nvSpPr>
        <p:spPr>
          <a:xfrm>
            <a:off x="2725405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3" name="Google Shape;1963;p45"/>
          <p:cNvSpPr/>
          <p:nvPr/>
        </p:nvSpPr>
        <p:spPr>
          <a:xfrm>
            <a:off x="2900463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4" name="Google Shape;1964;p45"/>
          <p:cNvSpPr/>
          <p:nvPr/>
        </p:nvSpPr>
        <p:spPr>
          <a:xfrm>
            <a:off x="2726335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5" name="Google Shape;1965;p45"/>
          <p:cNvSpPr/>
          <p:nvPr/>
        </p:nvSpPr>
        <p:spPr>
          <a:xfrm>
            <a:off x="2725400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6" name="Google Shape;1966;p45"/>
          <p:cNvSpPr/>
          <p:nvPr/>
        </p:nvSpPr>
        <p:spPr>
          <a:xfrm>
            <a:off x="2993530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7" name="Google Shape;1967;p45"/>
          <p:cNvSpPr/>
          <p:nvPr/>
        </p:nvSpPr>
        <p:spPr>
          <a:xfrm>
            <a:off x="3168588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8" name="Google Shape;1968;p45"/>
          <p:cNvSpPr/>
          <p:nvPr/>
        </p:nvSpPr>
        <p:spPr>
          <a:xfrm>
            <a:off x="2994460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69" name="Google Shape;1969;p45"/>
          <p:cNvSpPr/>
          <p:nvPr/>
        </p:nvSpPr>
        <p:spPr>
          <a:xfrm>
            <a:off x="2993525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0" name="Google Shape;1970;p45"/>
          <p:cNvSpPr/>
          <p:nvPr/>
        </p:nvSpPr>
        <p:spPr>
          <a:xfrm>
            <a:off x="3261655" y="144810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1" name="Google Shape;1971;p45"/>
          <p:cNvSpPr/>
          <p:nvPr/>
        </p:nvSpPr>
        <p:spPr>
          <a:xfrm>
            <a:off x="3436713" y="144810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2" name="Google Shape;1972;p45"/>
          <p:cNvSpPr/>
          <p:nvPr/>
        </p:nvSpPr>
        <p:spPr>
          <a:xfrm>
            <a:off x="3262585" y="164902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3" name="Google Shape;1973;p45"/>
          <p:cNvSpPr/>
          <p:nvPr/>
        </p:nvSpPr>
        <p:spPr>
          <a:xfrm>
            <a:off x="3261650" y="144810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4" name="Google Shape;1974;p45"/>
          <p:cNvSpPr/>
          <p:nvPr/>
        </p:nvSpPr>
        <p:spPr>
          <a:xfrm>
            <a:off x="2189154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5" name="Google Shape;1975;p45"/>
          <p:cNvSpPr/>
          <p:nvPr/>
        </p:nvSpPr>
        <p:spPr>
          <a:xfrm>
            <a:off x="2364213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6" name="Google Shape;1976;p45"/>
          <p:cNvSpPr/>
          <p:nvPr/>
        </p:nvSpPr>
        <p:spPr>
          <a:xfrm>
            <a:off x="2190085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7" name="Google Shape;1977;p45"/>
          <p:cNvSpPr/>
          <p:nvPr/>
        </p:nvSpPr>
        <p:spPr>
          <a:xfrm>
            <a:off x="2189149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8" name="Google Shape;1978;p45"/>
          <p:cNvSpPr/>
          <p:nvPr/>
        </p:nvSpPr>
        <p:spPr>
          <a:xfrm>
            <a:off x="2457280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9" name="Google Shape;1979;p45"/>
          <p:cNvSpPr/>
          <p:nvPr/>
        </p:nvSpPr>
        <p:spPr>
          <a:xfrm>
            <a:off x="2632338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0" name="Google Shape;1980;p45"/>
          <p:cNvSpPr/>
          <p:nvPr/>
        </p:nvSpPr>
        <p:spPr>
          <a:xfrm>
            <a:off x="2458210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1" name="Google Shape;1981;p45"/>
          <p:cNvSpPr/>
          <p:nvPr/>
        </p:nvSpPr>
        <p:spPr>
          <a:xfrm>
            <a:off x="2457274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2" name="Google Shape;1982;p45"/>
          <p:cNvSpPr/>
          <p:nvPr/>
        </p:nvSpPr>
        <p:spPr>
          <a:xfrm>
            <a:off x="2725405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3" name="Google Shape;1983;p45"/>
          <p:cNvSpPr/>
          <p:nvPr/>
        </p:nvSpPr>
        <p:spPr>
          <a:xfrm>
            <a:off x="2900463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4" name="Google Shape;1984;p45"/>
          <p:cNvSpPr/>
          <p:nvPr/>
        </p:nvSpPr>
        <p:spPr>
          <a:xfrm>
            <a:off x="2726335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5" name="Google Shape;1985;p45"/>
          <p:cNvSpPr/>
          <p:nvPr/>
        </p:nvSpPr>
        <p:spPr>
          <a:xfrm>
            <a:off x="2725400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6" name="Google Shape;1986;p45"/>
          <p:cNvSpPr/>
          <p:nvPr/>
        </p:nvSpPr>
        <p:spPr>
          <a:xfrm>
            <a:off x="2993530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7" name="Google Shape;1987;p45"/>
          <p:cNvSpPr/>
          <p:nvPr/>
        </p:nvSpPr>
        <p:spPr>
          <a:xfrm>
            <a:off x="3168588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8" name="Google Shape;1988;p45"/>
          <p:cNvSpPr/>
          <p:nvPr/>
        </p:nvSpPr>
        <p:spPr>
          <a:xfrm>
            <a:off x="2994460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9" name="Google Shape;1989;p45"/>
          <p:cNvSpPr/>
          <p:nvPr/>
        </p:nvSpPr>
        <p:spPr>
          <a:xfrm>
            <a:off x="2993525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0" name="Google Shape;1990;p45"/>
          <p:cNvSpPr/>
          <p:nvPr/>
        </p:nvSpPr>
        <p:spPr>
          <a:xfrm>
            <a:off x="3261655" y="17191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1" name="Google Shape;1991;p45"/>
          <p:cNvSpPr/>
          <p:nvPr/>
        </p:nvSpPr>
        <p:spPr>
          <a:xfrm>
            <a:off x="3436713" y="17191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2" name="Google Shape;1992;p45"/>
          <p:cNvSpPr/>
          <p:nvPr/>
        </p:nvSpPr>
        <p:spPr>
          <a:xfrm>
            <a:off x="3262585" y="19200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3" name="Google Shape;1993;p45"/>
          <p:cNvSpPr/>
          <p:nvPr/>
        </p:nvSpPr>
        <p:spPr>
          <a:xfrm>
            <a:off x="3261650" y="17191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4" name="Google Shape;1994;p45"/>
          <p:cNvSpPr/>
          <p:nvPr/>
        </p:nvSpPr>
        <p:spPr>
          <a:xfrm>
            <a:off x="2189154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5" name="Google Shape;1995;p45"/>
          <p:cNvSpPr/>
          <p:nvPr/>
        </p:nvSpPr>
        <p:spPr>
          <a:xfrm>
            <a:off x="2364213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6" name="Google Shape;1996;p45"/>
          <p:cNvSpPr/>
          <p:nvPr/>
        </p:nvSpPr>
        <p:spPr>
          <a:xfrm>
            <a:off x="2190085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7" name="Google Shape;1997;p45"/>
          <p:cNvSpPr/>
          <p:nvPr/>
        </p:nvSpPr>
        <p:spPr>
          <a:xfrm>
            <a:off x="2189149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8" name="Google Shape;1998;p45"/>
          <p:cNvSpPr/>
          <p:nvPr/>
        </p:nvSpPr>
        <p:spPr>
          <a:xfrm>
            <a:off x="2457280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9" name="Google Shape;1999;p45"/>
          <p:cNvSpPr/>
          <p:nvPr/>
        </p:nvSpPr>
        <p:spPr>
          <a:xfrm>
            <a:off x="2632338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0" name="Google Shape;2000;p45"/>
          <p:cNvSpPr/>
          <p:nvPr/>
        </p:nvSpPr>
        <p:spPr>
          <a:xfrm>
            <a:off x="2458210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1" name="Google Shape;2001;p45"/>
          <p:cNvSpPr/>
          <p:nvPr/>
        </p:nvSpPr>
        <p:spPr>
          <a:xfrm>
            <a:off x="2457274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2" name="Google Shape;2002;p45"/>
          <p:cNvSpPr/>
          <p:nvPr/>
        </p:nvSpPr>
        <p:spPr>
          <a:xfrm>
            <a:off x="2725405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3" name="Google Shape;2003;p45"/>
          <p:cNvSpPr/>
          <p:nvPr/>
        </p:nvSpPr>
        <p:spPr>
          <a:xfrm>
            <a:off x="2900463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4" name="Google Shape;2004;p45"/>
          <p:cNvSpPr/>
          <p:nvPr/>
        </p:nvSpPr>
        <p:spPr>
          <a:xfrm>
            <a:off x="2726335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5" name="Google Shape;2005;p45"/>
          <p:cNvSpPr/>
          <p:nvPr/>
        </p:nvSpPr>
        <p:spPr>
          <a:xfrm>
            <a:off x="2725400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6" name="Google Shape;2006;p45"/>
          <p:cNvSpPr/>
          <p:nvPr/>
        </p:nvSpPr>
        <p:spPr>
          <a:xfrm>
            <a:off x="2993530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7" name="Google Shape;2007;p45"/>
          <p:cNvSpPr/>
          <p:nvPr/>
        </p:nvSpPr>
        <p:spPr>
          <a:xfrm>
            <a:off x="3168588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8" name="Google Shape;2008;p45"/>
          <p:cNvSpPr/>
          <p:nvPr/>
        </p:nvSpPr>
        <p:spPr>
          <a:xfrm>
            <a:off x="2994460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9" name="Google Shape;2009;p45"/>
          <p:cNvSpPr/>
          <p:nvPr/>
        </p:nvSpPr>
        <p:spPr>
          <a:xfrm>
            <a:off x="2993525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0" name="Google Shape;2010;p45"/>
          <p:cNvSpPr/>
          <p:nvPr/>
        </p:nvSpPr>
        <p:spPr>
          <a:xfrm>
            <a:off x="3261655" y="1991594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1" name="Google Shape;2011;p45"/>
          <p:cNvSpPr/>
          <p:nvPr/>
        </p:nvSpPr>
        <p:spPr>
          <a:xfrm>
            <a:off x="3436713" y="199159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2" name="Google Shape;2012;p45"/>
          <p:cNvSpPr/>
          <p:nvPr/>
        </p:nvSpPr>
        <p:spPr>
          <a:xfrm>
            <a:off x="3262585" y="2192510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3" name="Google Shape;2013;p45"/>
          <p:cNvSpPr/>
          <p:nvPr/>
        </p:nvSpPr>
        <p:spPr>
          <a:xfrm>
            <a:off x="3261650" y="199159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014" name="Google Shape;2014;p45"/>
          <p:cNvGrpSpPr/>
          <p:nvPr/>
        </p:nvGrpSpPr>
        <p:grpSpPr>
          <a:xfrm>
            <a:off x="875217" y="826188"/>
            <a:ext cx="179700" cy="180900"/>
            <a:chOff x="3315025" y="-243525"/>
            <a:chExt cx="179700" cy="180900"/>
          </a:xfrm>
        </p:grpSpPr>
        <p:sp>
          <p:nvSpPr>
            <p:cNvPr id="2015" name="Google Shape;2015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cxnSp>
        <p:nvCxnSpPr>
          <p:cNvPr id="2017" name="Google Shape;2017;p45"/>
          <p:cNvCxnSpPr>
            <a:stCxn id="1943" idx="2"/>
            <a:endCxn id="1856" idx="0"/>
          </p:cNvCxnSpPr>
          <p:nvPr/>
        </p:nvCxnSpPr>
        <p:spPr>
          <a:xfrm rot="5400000">
            <a:off x="1488900" y="2572231"/>
            <a:ext cx="501000" cy="3204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8" name="Google Shape;2018;p45"/>
          <p:cNvSpPr/>
          <p:nvPr/>
        </p:nvSpPr>
        <p:spPr>
          <a:xfrm>
            <a:off x="2716938" y="1169100"/>
            <a:ext cx="266100" cy="2661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45"/>
          <p:cNvSpPr/>
          <p:nvPr/>
        </p:nvSpPr>
        <p:spPr>
          <a:xfrm>
            <a:off x="2985050" y="1169100"/>
            <a:ext cx="266100" cy="2661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0" name="Google Shape;2020;p45"/>
          <p:cNvGrpSpPr/>
          <p:nvPr/>
        </p:nvGrpSpPr>
        <p:grpSpPr>
          <a:xfrm>
            <a:off x="2025885" y="2170601"/>
            <a:ext cx="179700" cy="180900"/>
            <a:chOff x="3315025" y="-243525"/>
            <a:chExt cx="179700" cy="180900"/>
          </a:xfrm>
        </p:grpSpPr>
        <p:sp>
          <p:nvSpPr>
            <p:cNvPr id="2021" name="Google Shape;2021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2023" name="Google Shape;2023;p45"/>
          <p:cNvGrpSpPr/>
          <p:nvPr/>
        </p:nvGrpSpPr>
        <p:grpSpPr>
          <a:xfrm>
            <a:off x="2676463" y="1122894"/>
            <a:ext cx="179700" cy="180900"/>
            <a:chOff x="3315025" y="-243525"/>
            <a:chExt cx="179700" cy="180900"/>
          </a:xfrm>
        </p:grpSpPr>
        <p:sp>
          <p:nvSpPr>
            <p:cNvPr id="2024" name="Google Shape;2024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sp>
        <p:nvSpPr>
          <p:cNvPr id="2026" name="Google Shape;2026;p45"/>
          <p:cNvSpPr/>
          <p:nvPr/>
        </p:nvSpPr>
        <p:spPr>
          <a:xfrm>
            <a:off x="864571" y="3957942"/>
            <a:ext cx="1425600" cy="92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등급업에 성공하였습니다!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27" name="Google Shape;2027;p45"/>
          <p:cNvCxnSpPr>
            <a:stCxn id="1923" idx="2"/>
            <a:endCxn id="2026" idx="0"/>
          </p:cNvCxnSpPr>
          <p:nvPr/>
        </p:nvCxnSpPr>
        <p:spPr>
          <a:xfrm rot="5400000">
            <a:off x="1541089" y="3632440"/>
            <a:ext cx="361800" cy="289500"/>
          </a:xfrm>
          <a:prstGeom prst="curvedConnector3">
            <a:avLst>
              <a:gd name="adj1" fmla="val 499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28" name="Google Shape;2028;p45"/>
          <p:cNvGrpSpPr/>
          <p:nvPr/>
        </p:nvGrpSpPr>
        <p:grpSpPr>
          <a:xfrm>
            <a:off x="788388" y="3909844"/>
            <a:ext cx="179700" cy="180900"/>
            <a:chOff x="3315025" y="-243525"/>
            <a:chExt cx="179700" cy="180900"/>
          </a:xfrm>
        </p:grpSpPr>
        <p:sp>
          <p:nvSpPr>
            <p:cNvPr id="2029" name="Google Shape;2029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14</a:t>
              </a:r>
              <a:endParaRPr sz="600" b="1"/>
            </a:p>
          </p:txBody>
        </p:sp>
      </p:grpSp>
      <p:sp>
        <p:nvSpPr>
          <p:cNvPr id="2031" name="Google Shape;2031;p45"/>
          <p:cNvSpPr/>
          <p:nvPr/>
        </p:nvSpPr>
        <p:spPr>
          <a:xfrm>
            <a:off x="157175" y="3124500"/>
            <a:ext cx="570900" cy="188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팝업</a:t>
            </a:r>
            <a:endParaRPr sz="1000"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2" name="Google Shape;2032;p45"/>
          <p:cNvSpPr/>
          <p:nvPr/>
        </p:nvSpPr>
        <p:spPr>
          <a:xfrm>
            <a:off x="1016656" y="1094849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3" name="Google Shape;2033;p45"/>
          <p:cNvSpPr/>
          <p:nvPr/>
        </p:nvSpPr>
        <p:spPr>
          <a:xfrm>
            <a:off x="1229343" y="1094849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4" name="Google Shape;2034;p45"/>
          <p:cNvSpPr/>
          <p:nvPr/>
        </p:nvSpPr>
        <p:spPr>
          <a:xfrm>
            <a:off x="1017786" y="1338956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5" name="Google Shape;2035;p45"/>
          <p:cNvSpPr/>
          <p:nvPr/>
        </p:nvSpPr>
        <p:spPr>
          <a:xfrm>
            <a:off x="1016650" y="1001530"/>
            <a:ext cx="301800" cy="8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MAX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6" name="Google Shape;2036;p45"/>
          <p:cNvSpPr/>
          <p:nvPr/>
        </p:nvSpPr>
        <p:spPr>
          <a:xfrm>
            <a:off x="1173104" y="1893010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7" name="Google Shape;2037;p45"/>
          <p:cNvSpPr/>
          <p:nvPr/>
        </p:nvSpPr>
        <p:spPr>
          <a:xfrm>
            <a:off x="1593630" y="1893010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8" name="Google Shape;2038;p45"/>
          <p:cNvSpPr/>
          <p:nvPr/>
        </p:nvSpPr>
        <p:spPr>
          <a:xfrm>
            <a:off x="1203963" y="1981804"/>
            <a:ext cx="198000" cy="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9" name="Google Shape;2039;p45"/>
          <p:cNvSpPr/>
          <p:nvPr/>
        </p:nvSpPr>
        <p:spPr>
          <a:xfrm>
            <a:off x="1619738" y="1981804"/>
            <a:ext cx="198000" cy="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40" name="Google Shape;20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521" y="1478646"/>
            <a:ext cx="174900" cy="1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658" y="1478646"/>
            <a:ext cx="174900" cy="1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658" y="2022183"/>
            <a:ext cx="174900" cy="18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396" y="2022183"/>
            <a:ext cx="174900" cy="189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45"/>
          <p:cNvSpPr/>
          <p:nvPr/>
        </p:nvSpPr>
        <p:spPr>
          <a:xfrm>
            <a:off x="941563" y="1744341"/>
            <a:ext cx="1122000" cy="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동일 등급의 대포 00개 필요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5" name="Google Shape;2045;p45"/>
          <p:cNvSpPr/>
          <p:nvPr/>
        </p:nvSpPr>
        <p:spPr>
          <a:xfrm rot="10800000">
            <a:off x="1436392" y="1442390"/>
            <a:ext cx="184500" cy="64500"/>
          </a:xfrm>
          <a:prstGeom prst="triangle">
            <a:avLst>
              <a:gd name="adj" fmla="val 50000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5"/>
          <p:cNvSpPr/>
          <p:nvPr/>
        </p:nvSpPr>
        <p:spPr>
          <a:xfrm>
            <a:off x="938400" y="1538425"/>
            <a:ext cx="570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7" name="Google Shape;2047;p45"/>
          <p:cNvSpPr/>
          <p:nvPr/>
        </p:nvSpPr>
        <p:spPr>
          <a:xfrm>
            <a:off x="1530365" y="1547711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8" name="Google Shape;2048;p45"/>
          <p:cNvSpPr/>
          <p:nvPr/>
        </p:nvSpPr>
        <p:spPr>
          <a:xfrm>
            <a:off x="947922" y="4251613"/>
            <a:ext cx="12504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9" name="Google Shape;2049;p45"/>
          <p:cNvSpPr/>
          <p:nvPr/>
        </p:nvSpPr>
        <p:spPr>
          <a:xfrm>
            <a:off x="993696" y="4269138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0" name="Google Shape;2050;p45"/>
          <p:cNvSpPr/>
          <p:nvPr/>
        </p:nvSpPr>
        <p:spPr>
          <a:xfrm>
            <a:off x="1453091" y="437421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1" name="Google Shape;2051;p45"/>
          <p:cNvSpPr/>
          <p:nvPr/>
        </p:nvSpPr>
        <p:spPr>
          <a:xfrm>
            <a:off x="1453091" y="4481860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2" name="Google Shape;2052;p45"/>
          <p:cNvSpPr/>
          <p:nvPr/>
        </p:nvSpPr>
        <p:spPr>
          <a:xfrm>
            <a:off x="1453091" y="45835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3" name="Google Shape;2053;p45"/>
          <p:cNvSpPr/>
          <p:nvPr/>
        </p:nvSpPr>
        <p:spPr>
          <a:xfrm>
            <a:off x="1453091" y="468729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4" name="Google Shape;2054;p45"/>
          <p:cNvSpPr/>
          <p:nvPr/>
        </p:nvSpPr>
        <p:spPr>
          <a:xfrm>
            <a:off x="1564661" y="4269138"/>
            <a:ext cx="5709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5" name="Google Shape;2055;p45"/>
          <p:cNvSpPr/>
          <p:nvPr/>
        </p:nvSpPr>
        <p:spPr>
          <a:xfrm>
            <a:off x="1051892" y="4478864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6" name="Google Shape;2056;p45"/>
          <p:cNvSpPr/>
          <p:nvPr/>
        </p:nvSpPr>
        <p:spPr>
          <a:xfrm>
            <a:off x="1264579" y="4478864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7" name="Google Shape;2057;p45"/>
          <p:cNvSpPr/>
          <p:nvPr/>
        </p:nvSpPr>
        <p:spPr>
          <a:xfrm>
            <a:off x="1053022" y="4722971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8" name="Google Shape;2058;p45"/>
          <p:cNvSpPr/>
          <p:nvPr/>
        </p:nvSpPr>
        <p:spPr>
          <a:xfrm>
            <a:off x="1051886" y="4385545"/>
            <a:ext cx="301800" cy="8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059" name="Google Shape;2059;p45"/>
          <p:cNvGrpSpPr/>
          <p:nvPr/>
        </p:nvGrpSpPr>
        <p:grpSpPr>
          <a:xfrm>
            <a:off x="922850" y="1448432"/>
            <a:ext cx="179700" cy="180900"/>
            <a:chOff x="3315025" y="-243525"/>
            <a:chExt cx="179700" cy="180900"/>
          </a:xfrm>
        </p:grpSpPr>
        <p:sp>
          <p:nvSpPr>
            <p:cNvPr id="2060" name="Google Shape;2060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062" name="Google Shape;2062;p45"/>
          <p:cNvGrpSpPr/>
          <p:nvPr/>
        </p:nvGrpSpPr>
        <p:grpSpPr>
          <a:xfrm>
            <a:off x="922850" y="1677032"/>
            <a:ext cx="179700" cy="180900"/>
            <a:chOff x="3315025" y="-243525"/>
            <a:chExt cx="179700" cy="180900"/>
          </a:xfrm>
        </p:grpSpPr>
        <p:sp>
          <p:nvSpPr>
            <p:cNvPr id="2063" name="Google Shape;2063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2065" name="Google Shape;2065;p45"/>
          <p:cNvGrpSpPr/>
          <p:nvPr/>
        </p:nvGrpSpPr>
        <p:grpSpPr>
          <a:xfrm>
            <a:off x="1029732" y="1829432"/>
            <a:ext cx="179700" cy="180900"/>
            <a:chOff x="3315025" y="-243525"/>
            <a:chExt cx="179700" cy="180900"/>
          </a:xfrm>
        </p:grpSpPr>
        <p:sp>
          <p:nvSpPr>
            <p:cNvPr id="2066" name="Google Shape;2066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2068" name="Google Shape;2068;p45"/>
          <p:cNvGrpSpPr/>
          <p:nvPr/>
        </p:nvGrpSpPr>
        <p:grpSpPr>
          <a:xfrm>
            <a:off x="2295463" y="818094"/>
            <a:ext cx="179700" cy="180900"/>
            <a:chOff x="3315025" y="-243525"/>
            <a:chExt cx="179700" cy="180900"/>
          </a:xfrm>
        </p:grpSpPr>
        <p:sp>
          <p:nvSpPr>
            <p:cNvPr id="2069" name="Google Shape;2069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2071" name="Google Shape;2071;p45"/>
          <p:cNvGrpSpPr/>
          <p:nvPr/>
        </p:nvGrpSpPr>
        <p:grpSpPr>
          <a:xfrm>
            <a:off x="2600263" y="1503894"/>
            <a:ext cx="179700" cy="180900"/>
            <a:chOff x="3315025" y="-243525"/>
            <a:chExt cx="179700" cy="180900"/>
          </a:xfrm>
        </p:grpSpPr>
        <p:sp>
          <p:nvSpPr>
            <p:cNvPr id="2072" name="Google Shape;2072;p4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grpSp>
        <p:nvGrpSpPr>
          <p:cNvPr id="2074" name="Google Shape;2074;p45"/>
          <p:cNvGrpSpPr/>
          <p:nvPr/>
        </p:nvGrpSpPr>
        <p:grpSpPr>
          <a:xfrm>
            <a:off x="1312888" y="2238659"/>
            <a:ext cx="335358" cy="64501"/>
            <a:chOff x="1326071" y="3613453"/>
            <a:chExt cx="416129" cy="123000"/>
          </a:xfrm>
        </p:grpSpPr>
        <p:pic>
          <p:nvPicPr>
            <p:cNvPr id="2075" name="Google Shape;207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26071" y="3613453"/>
              <a:ext cx="115055" cy="1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6" name="Google Shape;2076;p45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4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77" name="Google Shape;2077;p45"/>
          <p:cNvGrpSpPr/>
          <p:nvPr/>
        </p:nvGrpSpPr>
        <p:grpSpPr>
          <a:xfrm>
            <a:off x="1686141" y="2238659"/>
            <a:ext cx="335358" cy="64501"/>
            <a:chOff x="1326071" y="3613453"/>
            <a:chExt cx="416129" cy="123000"/>
          </a:xfrm>
        </p:grpSpPr>
        <p:pic>
          <p:nvPicPr>
            <p:cNvPr id="2078" name="Google Shape;207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26071" y="3613453"/>
              <a:ext cx="115055" cy="1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9" name="Google Shape;2079;p45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4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4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4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4-1-3.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 - 대포 관리 </a:t>
            </a:r>
            <a:r>
              <a:rPr lang="ko"/>
              <a:t>- 선택목록(인벤토리)</a:t>
            </a:r>
            <a:endParaRPr/>
          </a:p>
        </p:txBody>
      </p:sp>
      <p:sp>
        <p:nvSpPr>
          <p:cNvPr id="2085" name="Google Shape;2085;p46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선택 목록 (인벤토리)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현재 보유하고 있는 모든 대포가 표시됨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전투력이 가장 강한 것 순으로 내림차순 정리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요새에 설치 된 대포는 표시되지 않음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  (슬롯을 변경할 경우 요새에 설치된 대포 종류가 다르기 때문에 목록 갱신됨)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/>
              <a:t>  - 세로방향으로 스크롤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② 현재 선택된 대포 강조 표시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선택목록에 있는 대포 중 하나를 선택하면 강조표시가 나타나고 해당 대포의 정보가 상단에 있는 정보창에 표시됨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요새에 부착가능한 위치가 선택되어 있는 것은(Ⓐ) 해제되지 않음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0">
                <a:solidFill>
                  <a:schemeClr val="dk1"/>
                </a:solidFill>
              </a:rPr>
              <a:t>  - 요새에 부착가능한 위치를(Ⓐ) 다시 선택하면 ②사라지고 터치한 위치에 있는 대포 정보가 정보창에 표시됨</a:t>
            </a:r>
            <a:endParaRPr sz="800" b="0">
              <a:solidFill>
                <a:schemeClr val="dk1"/>
              </a:solidFill>
            </a:endParaRPr>
          </a:p>
        </p:txBody>
      </p:sp>
      <p:sp>
        <p:nvSpPr>
          <p:cNvPr id="2086" name="Google Shape;2086;p46"/>
          <p:cNvSpPr txBox="1">
            <a:spLocks noGrp="1"/>
          </p:cNvSpPr>
          <p:nvPr>
            <p:ph type="body" idx="2"/>
          </p:nvPr>
        </p:nvSpPr>
        <p:spPr>
          <a:xfrm>
            <a:off x="5287650" y="2842325"/>
            <a:ext cx="34560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③</a:t>
            </a:r>
            <a:r>
              <a:rPr lang="ko"/>
              <a:t> 레벨 : </a:t>
            </a:r>
            <a:r>
              <a:rPr lang="ko" b="0"/>
              <a:t>레벨 표시 (Lv 00 형태로 표시)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</a:t>
            </a:r>
            <a:r>
              <a:rPr lang="ko"/>
              <a:t> 제조사 : </a:t>
            </a:r>
            <a:r>
              <a:rPr lang="ko" b="0"/>
              <a:t>각 제조사 로고가 간략한 형태로 들어감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⑤</a:t>
            </a:r>
            <a:r>
              <a:rPr lang="ko"/>
              <a:t> 대포 이미지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⑥</a:t>
            </a:r>
            <a:r>
              <a:rPr lang="ko"/>
              <a:t> 등급</a:t>
            </a:r>
            <a:r>
              <a:rPr lang="ko" b="0"/>
              <a:t> : 별 형태로 대포 등급 표시</a:t>
            </a:r>
            <a:endParaRPr b="0"/>
          </a:p>
        </p:txBody>
      </p:sp>
      <p:sp>
        <p:nvSpPr>
          <p:cNvPr id="2087" name="Google Shape;2087;p46"/>
          <p:cNvSpPr/>
          <p:nvPr/>
        </p:nvSpPr>
        <p:spPr>
          <a:xfrm>
            <a:off x="933489" y="1006119"/>
            <a:ext cx="1215600" cy="143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이동요새</a:t>
            </a:r>
            <a:endParaRPr/>
          </a:p>
        </p:txBody>
      </p:sp>
      <p:sp>
        <p:nvSpPr>
          <p:cNvPr id="2088" name="Google Shape;2088;p46"/>
          <p:cNvSpPr/>
          <p:nvPr/>
        </p:nvSpPr>
        <p:spPr>
          <a:xfrm>
            <a:off x="626926" y="1154741"/>
            <a:ext cx="250200" cy="1115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5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9" name="Google Shape;2089;p46"/>
          <p:cNvSpPr/>
          <p:nvPr/>
        </p:nvSpPr>
        <p:spPr>
          <a:xfrm>
            <a:off x="626925" y="1250045"/>
            <a:ext cx="250200" cy="188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0" name="Google Shape;2090;p46"/>
          <p:cNvSpPr/>
          <p:nvPr/>
        </p:nvSpPr>
        <p:spPr>
          <a:xfrm>
            <a:off x="626936" y="1460437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1" name="Google Shape;2091;p46"/>
          <p:cNvSpPr/>
          <p:nvPr/>
        </p:nvSpPr>
        <p:spPr>
          <a:xfrm>
            <a:off x="626925" y="1662441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2" name="Google Shape;2092;p46"/>
          <p:cNvSpPr/>
          <p:nvPr/>
        </p:nvSpPr>
        <p:spPr>
          <a:xfrm>
            <a:off x="626925" y="1872839"/>
            <a:ext cx="2502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3" name="Google Shape;2093;p46"/>
          <p:cNvSpPr/>
          <p:nvPr/>
        </p:nvSpPr>
        <p:spPr>
          <a:xfrm>
            <a:off x="626937" y="2083242"/>
            <a:ext cx="198000" cy="15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4" name="Google Shape;2094;p46"/>
          <p:cNvSpPr/>
          <p:nvPr/>
        </p:nvSpPr>
        <p:spPr>
          <a:xfrm>
            <a:off x="649758" y="869984"/>
            <a:ext cx="198000" cy="1980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5" name="Google Shape;2095;p46"/>
          <p:cNvSpPr/>
          <p:nvPr/>
        </p:nvSpPr>
        <p:spPr>
          <a:xfrm>
            <a:off x="683111" y="903815"/>
            <a:ext cx="123000" cy="129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46"/>
          <p:cNvSpPr/>
          <p:nvPr/>
        </p:nvSpPr>
        <p:spPr>
          <a:xfrm>
            <a:off x="933489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7" name="Google Shape;2097;p46"/>
          <p:cNvSpPr/>
          <p:nvPr/>
        </p:nvSpPr>
        <p:spPr>
          <a:xfrm>
            <a:off x="1237402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8" name="Google Shape;2098;p46"/>
          <p:cNvSpPr/>
          <p:nvPr/>
        </p:nvSpPr>
        <p:spPr>
          <a:xfrm>
            <a:off x="1541315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9" name="Google Shape;2099;p46"/>
          <p:cNvSpPr/>
          <p:nvPr/>
        </p:nvSpPr>
        <p:spPr>
          <a:xfrm>
            <a:off x="1845228" y="840675"/>
            <a:ext cx="303900" cy="11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00" name="Google Shape;2100;p46"/>
          <p:cNvGrpSpPr/>
          <p:nvPr/>
        </p:nvGrpSpPr>
        <p:grpSpPr>
          <a:xfrm>
            <a:off x="1000219" y="1013416"/>
            <a:ext cx="1082016" cy="1421701"/>
            <a:chOff x="6308213" y="1894541"/>
            <a:chExt cx="1510563" cy="1984784"/>
          </a:xfrm>
        </p:grpSpPr>
        <p:sp>
          <p:nvSpPr>
            <p:cNvPr id="2101" name="Google Shape;2101;p46"/>
            <p:cNvSpPr/>
            <p:nvPr/>
          </p:nvSpPr>
          <p:spPr>
            <a:xfrm rot="5400000">
              <a:off x="6889201" y="1917825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6"/>
            <p:cNvSpPr/>
            <p:nvPr/>
          </p:nvSpPr>
          <p:spPr>
            <a:xfrm rot="5400000">
              <a:off x="6739988" y="21904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6"/>
            <p:cNvSpPr/>
            <p:nvPr/>
          </p:nvSpPr>
          <p:spPr>
            <a:xfrm rot="5400000">
              <a:off x="7042125" y="21904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 rot="5400000">
              <a:off x="6889201" y="2463202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 rot="5400000">
              <a:off x="6739988" y="273586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 rot="5400000">
              <a:off x="7042125" y="273586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 rot="5400000">
              <a:off x="6889201" y="300856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 rot="5400000">
              <a:off x="7340501" y="2190500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 rot="5400000">
              <a:off x="7191288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 rot="5400000">
              <a:off x="7493425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 rot="5400000">
              <a:off x="7340501" y="2735877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 rot="5400000">
              <a:off x="7191288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 rot="5400000">
              <a:off x="7493425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 rot="5400000">
              <a:off x="7340501" y="328123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 rot="5400000">
              <a:off x="6434176" y="2190500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 rot="5400000">
              <a:off x="6284963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 rot="5400000">
              <a:off x="6587100" y="2463166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6"/>
            <p:cNvSpPr/>
            <p:nvPr/>
          </p:nvSpPr>
          <p:spPr>
            <a:xfrm rot="5400000">
              <a:off x="6434176" y="2735877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6"/>
            <p:cNvSpPr/>
            <p:nvPr/>
          </p:nvSpPr>
          <p:spPr>
            <a:xfrm rot="5400000">
              <a:off x="6284963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6"/>
            <p:cNvSpPr/>
            <p:nvPr/>
          </p:nvSpPr>
          <p:spPr>
            <a:xfrm rot="5400000">
              <a:off x="6587100" y="30085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6"/>
            <p:cNvSpPr/>
            <p:nvPr/>
          </p:nvSpPr>
          <p:spPr>
            <a:xfrm rot="5400000">
              <a:off x="6434176" y="3281238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6"/>
            <p:cNvSpPr/>
            <p:nvPr/>
          </p:nvSpPr>
          <p:spPr>
            <a:xfrm rot="5400000">
              <a:off x="6739988" y="32812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6"/>
            <p:cNvSpPr/>
            <p:nvPr/>
          </p:nvSpPr>
          <p:spPr>
            <a:xfrm rot="5400000">
              <a:off x="7042125" y="3281243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6"/>
            <p:cNvSpPr/>
            <p:nvPr/>
          </p:nvSpPr>
          <p:spPr>
            <a:xfrm rot="5400000">
              <a:off x="7191288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6"/>
            <p:cNvSpPr/>
            <p:nvPr/>
          </p:nvSpPr>
          <p:spPr>
            <a:xfrm rot="5400000">
              <a:off x="7493425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6"/>
            <p:cNvSpPr/>
            <p:nvPr/>
          </p:nvSpPr>
          <p:spPr>
            <a:xfrm rot="5400000">
              <a:off x="6284963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6"/>
            <p:cNvSpPr/>
            <p:nvPr/>
          </p:nvSpPr>
          <p:spPr>
            <a:xfrm rot="5400000">
              <a:off x="6587100" y="191779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 rot="5400000">
              <a:off x="6889201" y="3553975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6"/>
            <p:cNvSpPr/>
            <p:nvPr/>
          </p:nvSpPr>
          <p:spPr>
            <a:xfrm rot="5400000">
              <a:off x="7191288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6"/>
            <p:cNvSpPr/>
            <p:nvPr/>
          </p:nvSpPr>
          <p:spPr>
            <a:xfrm rot="5400000">
              <a:off x="7493425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6"/>
            <p:cNvSpPr/>
            <p:nvPr/>
          </p:nvSpPr>
          <p:spPr>
            <a:xfrm rot="5400000">
              <a:off x="6284963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6"/>
            <p:cNvSpPr/>
            <p:nvPr/>
          </p:nvSpPr>
          <p:spPr>
            <a:xfrm rot="5400000">
              <a:off x="6587100" y="3553941"/>
              <a:ext cx="348600" cy="302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D3D3">
                <a:alpha val="455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3" name="Google Shape;2133;p46"/>
          <p:cNvSpPr/>
          <p:nvPr/>
        </p:nvSpPr>
        <p:spPr>
          <a:xfrm>
            <a:off x="2180158" y="869990"/>
            <a:ext cx="1378500" cy="56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4" name="Google Shape;2134;p46"/>
          <p:cNvSpPr/>
          <p:nvPr/>
        </p:nvSpPr>
        <p:spPr>
          <a:xfrm>
            <a:off x="2530724" y="887525"/>
            <a:ext cx="5040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5" name="Google Shape;2135;p46"/>
          <p:cNvSpPr/>
          <p:nvPr/>
        </p:nvSpPr>
        <p:spPr>
          <a:xfrm>
            <a:off x="2205497" y="1236615"/>
            <a:ext cx="298500" cy="165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설치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6" name="Google Shape;2136;p46"/>
          <p:cNvSpPr/>
          <p:nvPr/>
        </p:nvSpPr>
        <p:spPr>
          <a:xfrm>
            <a:off x="3264700" y="1269474"/>
            <a:ext cx="273900" cy="132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강화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7" name="Google Shape;2137;p46"/>
          <p:cNvSpPr/>
          <p:nvPr/>
        </p:nvSpPr>
        <p:spPr>
          <a:xfrm>
            <a:off x="2532920" y="992604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8" name="Google Shape;2138;p46"/>
          <p:cNvSpPr/>
          <p:nvPr/>
        </p:nvSpPr>
        <p:spPr>
          <a:xfrm>
            <a:off x="2532920" y="1100247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공격속도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9" name="Google Shape;2139;p46"/>
          <p:cNvSpPr/>
          <p:nvPr/>
        </p:nvSpPr>
        <p:spPr>
          <a:xfrm>
            <a:off x="2532920" y="1201892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사정거리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0" name="Google Shape;2140;p46"/>
          <p:cNvSpPr/>
          <p:nvPr/>
        </p:nvSpPr>
        <p:spPr>
          <a:xfrm>
            <a:off x="2532920" y="1305685"/>
            <a:ext cx="708600" cy="10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회전력 : 000 (+000)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1" name="Google Shape;2141;p46"/>
          <p:cNvSpPr/>
          <p:nvPr/>
        </p:nvSpPr>
        <p:spPr>
          <a:xfrm>
            <a:off x="3264700" y="1013198"/>
            <a:ext cx="273900" cy="230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2" name="Google Shape;2142;p46"/>
          <p:cNvSpPr/>
          <p:nvPr/>
        </p:nvSpPr>
        <p:spPr>
          <a:xfrm>
            <a:off x="3034661" y="887525"/>
            <a:ext cx="504000" cy="96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3" name="Google Shape;2143;p46"/>
          <p:cNvSpPr/>
          <p:nvPr/>
        </p:nvSpPr>
        <p:spPr>
          <a:xfrm>
            <a:off x="1297750" y="1198975"/>
            <a:ext cx="273900" cy="273900"/>
          </a:xfrm>
          <a:prstGeom prst="ellipse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46"/>
          <p:cNvSpPr/>
          <p:nvPr/>
        </p:nvSpPr>
        <p:spPr>
          <a:xfrm>
            <a:off x="2205481" y="897336"/>
            <a:ext cx="303900" cy="303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5" name="Google Shape;2145;p46"/>
          <p:cNvSpPr/>
          <p:nvPr/>
        </p:nvSpPr>
        <p:spPr>
          <a:xfrm>
            <a:off x="2418168" y="897336"/>
            <a:ext cx="90000" cy="88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6" name="Google Shape;2146;p46"/>
          <p:cNvSpPr/>
          <p:nvPr/>
        </p:nvSpPr>
        <p:spPr>
          <a:xfrm>
            <a:off x="2206611" y="1141444"/>
            <a:ext cx="3018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7" name="Google Shape;2147;p46"/>
          <p:cNvSpPr/>
          <p:nvPr/>
        </p:nvSpPr>
        <p:spPr>
          <a:xfrm>
            <a:off x="2205474" y="897337"/>
            <a:ext cx="2124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8" name="Google Shape;2148;p46"/>
          <p:cNvSpPr/>
          <p:nvPr/>
        </p:nvSpPr>
        <p:spPr>
          <a:xfrm>
            <a:off x="2180150" y="1451300"/>
            <a:ext cx="1378500" cy="101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9" name="Google Shape;2149;p46"/>
          <p:cNvSpPr/>
          <p:nvPr/>
        </p:nvSpPr>
        <p:spPr>
          <a:xfrm>
            <a:off x="3517016" y="1451300"/>
            <a:ext cx="35100" cy="101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6"/>
          <p:cNvSpPr/>
          <p:nvPr/>
        </p:nvSpPr>
        <p:spPr>
          <a:xfrm>
            <a:off x="3521388" y="1495168"/>
            <a:ext cx="26400" cy="33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6"/>
          <p:cNvSpPr/>
          <p:nvPr/>
        </p:nvSpPr>
        <p:spPr>
          <a:xfrm>
            <a:off x="2189154" y="14725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2" name="Google Shape;2152;p46"/>
          <p:cNvSpPr/>
          <p:nvPr/>
        </p:nvSpPr>
        <p:spPr>
          <a:xfrm>
            <a:off x="2364213" y="14725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3" name="Google Shape;2153;p46"/>
          <p:cNvSpPr/>
          <p:nvPr/>
        </p:nvSpPr>
        <p:spPr>
          <a:xfrm>
            <a:off x="2190085" y="16734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4" name="Google Shape;2154;p46"/>
          <p:cNvSpPr/>
          <p:nvPr/>
        </p:nvSpPr>
        <p:spPr>
          <a:xfrm>
            <a:off x="2189149" y="14725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5" name="Google Shape;2155;p46"/>
          <p:cNvSpPr/>
          <p:nvPr/>
        </p:nvSpPr>
        <p:spPr>
          <a:xfrm>
            <a:off x="2457280" y="14725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6" name="Google Shape;2156;p46"/>
          <p:cNvSpPr/>
          <p:nvPr/>
        </p:nvSpPr>
        <p:spPr>
          <a:xfrm>
            <a:off x="2632338" y="14725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7" name="Google Shape;2157;p46"/>
          <p:cNvSpPr/>
          <p:nvPr/>
        </p:nvSpPr>
        <p:spPr>
          <a:xfrm>
            <a:off x="2458210" y="16734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8" name="Google Shape;2158;p46"/>
          <p:cNvSpPr/>
          <p:nvPr/>
        </p:nvSpPr>
        <p:spPr>
          <a:xfrm>
            <a:off x="2457274" y="14725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9" name="Google Shape;2159;p46"/>
          <p:cNvSpPr/>
          <p:nvPr/>
        </p:nvSpPr>
        <p:spPr>
          <a:xfrm>
            <a:off x="2725405" y="14725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0" name="Google Shape;2160;p46"/>
          <p:cNvSpPr/>
          <p:nvPr/>
        </p:nvSpPr>
        <p:spPr>
          <a:xfrm>
            <a:off x="2900463" y="14725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1" name="Google Shape;2161;p46"/>
          <p:cNvSpPr/>
          <p:nvPr/>
        </p:nvSpPr>
        <p:spPr>
          <a:xfrm>
            <a:off x="2726335" y="16734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2" name="Google Shape;2162;p46"/>
          <p:cNvSpPr/>
          <p:nvPr/>
        </p:nvSpPr>
        <p:spPr>
          <a:xfrm>
            <a:off x="2725400" y="14725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3" name="Google Shape;2163;p46"/>
          <p:cNvSpPr/>
          <p:nvPr/>
        </p:nvSpPr>
        <p:spPr>
          <a:xfrm>
            <a:off x="2993530" y="14725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4" name="Google Shape;2164;p46"/>
          <p:cNvSpPr/>
          <p:nvPr/>
        </p:nvSpPr>
        <p:spPr>
          <a:xfrm>
            <a:off x="3168588" y="14725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5" name="Google Shape;2165;p46"/>
          <p:cNvSpPr/>
          <p:nvPr/>
        </p:nvSpPr>
        <p:spPr>
          <a:xfrm>
            <a:off x="2994460" y="16734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6" name="Google Shape;2166;p46"/>
          <p:cNvSpPr/>
          <p:nvPr/>
        </p:nvSpPr>
        <p:spPr>
          <a:xfrm>
            <a:off x="2993525" y="14725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7" name="Google Shape;2167;p46"/>
          <p:cNvSpPr/>
          <p:nvPr/>
        </p:nvSpPr>
        <p:spPr>
          <a:xfrm>
            <a:off x="3261655" y="1472503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8" name="Google Shape;2168;p46"/>
          <p:cNvSpPr/>
          <p:nvPr/>
        </p:nvSpPr>
        <p:spPr>
          <a:xfrm>
            <a:off x="3436713" y="1472504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9" name="Google Shape;2169;p46"/>
          <p:cNvSpPr/>
          <p:nvPr/>
        </p:nvSpPr>
        <p:spPr>
          <a:xfrm>
            <a:off x="3262585" y="1673419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0" name="Google Shape;2170;p46"/>
          <p:cNvSpPr/>
          <p:nvPr/>
        </p:nvSpPr>
        <p:spPr>
          <a:xfrm>
            <a:off x="3261650" y="1472504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1" name="Google Shape;2171;p46"/>
          <p:cNvSpPr/>
          <p:nvPr/>
        </p:nvSpPr>
        <p:spPr>
          <a:xfrm>
            <a:off x="2189154" y="17435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2" name="Google Shape;2172;p46"/>
          <p:cNvSpPr/>
          <p:nvPr/>
        </p:nvSpPr>
        <p:spPr>
          <a:xfrm>
            <a:off x="2364213" y="17435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3" name="Google Shape;2173;p46"/>
          <p:cNvSpPr/>
          <p:nvPr/>
        </p:nvSpPr>
        <p:spPr>
          <a:xfrm>
            <a:off x="2190085" y="19444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4" name="Google Shape;2174;p46"/>
          <p:cNvSpPr/>
          <p:nvPr/>
        </p:nvSpPr>
        <p:spPr>
          <a:xfrm>
            <a:off x="2189149" y="17435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5" name="Google Shape;2175;p46"/>
          <p:cNvSpPr/>
          <p:nvPr/>
        </p:nvSpPr>
        <p:spPr>
          <a:xfrm>
            <a:off x="2457280" y="17435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6" name="Google Shape;2176;p46"/>
          <p:cNvSpPr/>
          <p:nvPr/>
        </p:nvSpPr>
        <p:spPr>
          <a:xfrm>
            <a:off x="2632338" y="17435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7" name="Google Shape;2177;p46"/>
          <p:cNvSpPr/>
          <p:nvPr/>
        </p:nvSpPr>
        <p:spPr>
          <a:xfrm>
            <a:off x="2458210" y="19444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8" name="Google Shape;2178;p46"/>
          <p:cNvSpPr/>
          <p:nvPr/>
        </p:nvSpPr>
        <p:spPr>
          <a:xfrm>
            <a:off x="2457274" y="17435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9" name="Google Shape;2179;p46"/>
          <p:cNvSpPr/>
          <p:nvPr/>
        </p:nvSpPr>
        <p:spPr>
          <a:xfrm>
            <a:off x="2725405" y="17435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0" name="Google Shape;2180;p46"/>
          <p:cNvSpPr/>
          <p:nvPr/>
        </p:nvSpPr>
        <p:spPr>
          <a:xfrm>
            <a:off x="2900463" y="17435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1" name="Google Shape;2181;p46"/>
          <p:cNvSpPr/>
          <p:nvPr/>
        </p:nvSpPr>
        <p:spPr>
          <a:xfrm>
            <a:off x="2726335" y="19444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2" name="Google Shape;2182;p46"/>
          <p:cNvSpPr/>
          <p:nvPr/>
        </p:nvSpPr>
        <p:spPr>
          <a:xfrm>
            <a:off x="2725400" y="17435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3" name="Google Shape;2183;p46"/>
          <p:cNvSpPr/>
          <p:nvPr/>
        </p:nvSpPr>
        <p:spPr>
          <a:xfrm>
            <a:off x="2993530" y="17435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4" name="Google Shape;2184;p46"/>
          <p:cNvSpPr/>
          <p:nvPr/>
        </p:nvSpPr>
        <p:spPr>
          <a:xfrm>
            <a:off x="3168588" y="17435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5" name="Google Shape;2185;p46"/>
          <p:cNvSpPr/>
          <p:nvPr/>
        </p:nvSpPr>
        <p:spPr>
          <a:xfrm>
            <a:off x="2994460" y="19444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6" name="Google Shape;2186;p46"/>
          <p:cNvSpPr/>
          <p:nvPr/>
        </p:nvSpPr>
        <p:spPr>
          <a:xfrm>
            <a:off x="2993525" y="17435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7" name="Google Shape;2187;p46"/>
          <p:cNvSpPr/>
          <p:nvPr/>
        </p:nvSpPr>
        <p:spPr>
          <a:xfrm>
            <a:off x="3261655" y="1743557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8" name="Google Shape;2188;p46"/>
          <p:cNvSpPr/>
          <p:nvPr/>
        </p:nvSpPr>
        <p:spPr>
          <a:xfrm>
            <a:off x="3436713" y="1743557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9" name="Google Shape;2189;p46"/>
          <p:cNvSpPr/>
          <p:nvPr/>
        </p:nvSpPr>
        <p:spPr>
          <a:xfrm>
            <a:off x="3262585" y="1944472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0" name="Google Shape;2190;p46"/>
          <p:cNvSpPr/>
          <p:nvPr/>
        </p:nvSpPr>
        <p:spPr>
          <a:xfrm>
            <a:off x="3261650" y="1743557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1" name="Google Shape;2191;p46"/>
          <p:cNvSpPr/>
          <p:nvPr/>
        </p:nvSpPr>
        <p:spPr>
          <a:xfrm>
            <a:off x="2189154" y="2014619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2" name="Google Shape;2192;p46"/>
          <p:cNvSpPr/>
          <p:nvPr/>
        </p:nvSpPr>
        <p:spPr>
          <a:xfrm>
            <a:off x="2364213" y="2014619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3" name="Google Shape;2193;p46"/>
          <p:cNvSpPr/>
          <p:nvPr/>
        </p:nvSpPr>
        <p:spPr>
          <a:xfrm>
            <a:off x="2190085" y="2215534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4" name="Google Shape;2194;p46"/>
          <p:cNvSpPr/>
          <p:nvPr/>
        </p:nvSpPr>
        <p:spPr>
          <a:xfrm>
            <a:off x="2189149" y="2014619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5" name="Google Shape;2195;p46"/>
          <p:cNvSpPr/>
          <p:nvPr/>
        </p:nvSpPr>
        <p:spPr>
          <a:xfrm>
            <a:off x="2457280" y="2014619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6" name="Google Shape;2196;p46"/>
          <p:cNvSpPr/>
          <p:nvPr/>
        </p:nvSpPr>
        <p:spPr>
          <a:xfrm>
            <a:off x="2632338" y="2014619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7" name="Google Shape;2197;p46"/>
          <p:cNvSpPr/>
          <p:nvPr/>
        </p:nvSpPr>
        <p:spPr>
          <a:xfrm>
            <a:off x="2458210" y="2215534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8" name="Google Shape;2198;p46"/>
          <p:cNvSpPr/>
          <p:nvPr/>
        </p:nvSpPr>
        <p:spPr>
          <a:xfrm>
            <a:off x="2457274" y="2014619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9" name="Google Shape;2199;p46"/>
          <p:cNvSpPr/>
          <p:nvPr/>
        </p:nvSpPr>
        <p:spPr>
          <a:xfrm>
            <a:off x="2725405" y="2014619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0" name="Google Shape;2200;p46"/>
          <p:cNvSpPr/>
          <p:nvPr/>
        </p:nvSpPr>
        <p:spPr>
          <a:xfrm>
            <a:off x="2900463" y="2014619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1" name="Google Shape;2201;p46"/>
          <p:cNvSpPr/>
          <p:nvPr/>
        </p:nvSpPr>
        <p:spPr>
          <a:xfrm>
            <a:off x="2726335" y="2215534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2" name="Google Shape;2202;p46"/>
          <p:cNvSpPr/>
          <p:nvPr/>
        </p:nvSpPr>
        <p:spPr>
          <a:xfrm>
            <a:off x="2725400" y="2014619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3" name="Google Shape;2203;p46"/>
          <p:cNvSpPr/>
          <p:nvPr/>
        </p:nvSpPr>
        <p:spPr>
          <a:xfrm>
            <a:off x="2993530" y="2014619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4" name="Google Shape;2204;p46"/>
          <p:cNvSpPr/>
          <p:nvPr/>
        </p:nvSpPr>
        <p:spPr>
          <a:xfrm>
            <a:off x="3168588" y="2014619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5" name="Google Shape;2205;p46"/>
          <p:cNvSpPr/>
          <p:nvPr/>
        </p:nvSpPr>
        <p:spPr>
          <a:xfrm>
            <a:off x="2994460" y="2215534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6" name="Google Shape;2206;p46"/>
          <p:cNvSpPr/>
          <p:nvPr/>
        </p:nvSpPr>
        <p:spPr>
          <a:xfrm>
            <a:off x="2993525" y="2014619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7" name="Google Shape;2207;p46"/>
          <p:cNvSpPr/>
          <p:nvPr/>
        </p:nvSpPr>
        <p:spPr>
          <a:xfrm>
            <a:off x="3261655" y="2014619"/>
            <a:ext cx="250200" cy="25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8" name="Google Shape;2208;p46"/>
          <p:cNvSpPr/>
          <p:nvPr/>
        </p:nvSpPr>
        <p:spPr>
          <a:xfrm>
            <a:off x="3436713" y="2014619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9" name="Google Shape;2209;p46"/>
          <p:cNvSpPr/>
          <p:nvPr/>
        </p:nvSpPr>
        <p:spPr>
          <a:xfrm>
            <a:off x="3262585" y="2215534"/>
            <a:ext cx="2484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0" name="Google Shape;2210;p46"/>
          <p:cNvSpPr/>
          <p:nvPr/>
        </p:nvSpPr>
        <p:spPr>
          <a:xfrm>
            <a:off x="3261650" y="2014619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11" name="Google Shape;2211;p46"/>
          <p:cNvGrpSpPr/>
          <p:nvPr/>
        </p:nvGrpSpPr>
        <p:grpSpPr>
          <a:xfrm>
            <a:off x="2057187" y="1381944"/>
            <a:ext cx="179700" cy="180900"/>
            <a:chOff x="3315025" y="-243525"/>
            <a:chExt cx="179700" cy="180900"/>
          </a:xfrm>
        </p:grpSpPr>
        <p:sp>
          <p:nvSpPr>
            <p:cNvPr id="2212" name="Google Shape;2212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2214" name="Google Shape;2214;p46"/>
          <p:cNvSpPr/>
          <p:nvPr/>
        </p:nvSpPr>
        <p:spPr>
          <a:xfrm>
            <a:off x="2189157" y="2285686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5" name="Google Shape;2215;p46"/>
          <p:cNvSpPr/>
          <p:nvPr/>
        </p:nvSpPr>
        <p:spPr>
          <a:xfrm>
            <a:off x="2364213" y="2285681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6" name="Google Shape;2216;p46"/>
          <p:cNvSpPr/>
          <p:nvPr/>
        </p:nvSpPr>
        <p:spPr>
          <a:xfrm>
            <a:off x="2189149" y="2285681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7" name="Google Shape;2217;p46"/>
          <p:cNvSpPr/>
          <p:nvPr/>
        </p:nvSpPr>
        <p:spPr>
          <a:xfrm>
            <a:off x="2457283" y="2285686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8" name="Google Shape;2218;p46"/>
          <p:cNvSpPr/>
          <p:nvPr/>
        </p:nvSpPr>
        <p:spPr>
          <a:xfrm>
            <a:off x="2632338" y="2285681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9" name="Google Shape;2219;p46"/>
          <p:cNvSpPr/>
          <p:nvPr/>
        </p:nvSpPr>
        <p:spPr>
          <a:xfrm>
            <a:off x="2457274" y="2285681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0" name="Google Shape;2220;p46"/>
          <p:cNvSpPr/>
          <p:nvPr/>
        </p:nvSpPr>
        <p:spPr>
          <a:xfrm>
            <a:off x="2725408" y="2285686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1" name="Google Shape;2221;p46"/>
          <p:cNvSpPr/>
          <p:nvPr/>
        </p:nvSpPr>
        <p:spPr>
          <a:xfrm>
            <a:off x="2900463" y="2285681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2" name="Google Shape;2222;p46"/>
          <p:cNvSpPr/>
          <p:nvPr/>
        </p:nvSpPr>
        <p:spPr>
          <a:xfrm>
            <a:off x="2725400" y="2285681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3" name="Google Shape;2223;p46"/>
          <p:cNvSpPr/>
          <p:nvPr/>
        </p:nvSpPr>
        <p:spPr>
          <a:xfrm>
            <a:off x="2993533" y="2285686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4" name="Google Shape;2224;p46"/>
          <p:cNvSpPr/>
          <p:nvPr/>
        </p:nvSpPr>
        <p:spPr>
          <a:xfrm>
            <a:off x="3168588" y="2285681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5" name="Google Shape;2225;p46"/>
          <p:cNvSpPr/>
          <p:nvPr/>
        </p:nvSpPr>
        <p:spPr>
          <a:xfrm>
            <a:off x="2993525" y="2285681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6" name="Google Shape;2226;p46"/>
          <p:cNvSpPr/>
          <p:nvPr/>
        </p:nvSpPr>
        <p:spPr>
          <a:xfrm>
            <a:off x="3261658" y="2285711"/>
            <a:ext cx="250200" cy="165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7" name="Google Shape;2227;p46"/>
          <p:cNvSpPr/>
          <p:nvPr/>
        </p:nvSpPr>
        <p:spPr>
          <a:xfrm>
            <a:off x="3436713" y="2285681"/>
            <a:ext cx="74100" cy="72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8" name="Google Shape;2228;p46"/>
          <p:cNvSpPr/>
          <p:nvPr/>
        </p:nvSpPr>
        <p:spPr>
          <a:xfrm>
            <a:off x="3261650" y="2285681"/>
            <a:ext cx="174900" cy="4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29" name="Google Shape;2229;p46"/>
          <p:cNvSpPr/>
          <p:nvPr/>
        </p:nvSpPr>
        <p:spPr>
          <a:xfrm>
            <a:off x="4330832" y="2933142"/>
            <a:ext cx="821400" cy="821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대포 이미지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0" name="Google Shape;2230;p46"/>
          <p:cNvSpPr/>
          <p:nvPr/>
        </p:nvSpPr>
        <p:spPr>
          <a:xfrm>
            <a:off x="4905618" y="2933142"/>
            <a:ext cx="243300" cy="238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1" name="Google Shape;2231;p46"/>
          <p:cNvSpPr/>
          <p:nvPr/>
        </p:nvSpPr>
        <p:spPr>
          <a:xfrm>
            <a:off x="4333886" y="3592844"/>
            <a:ext cx="815700" cy="16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2" name="Google Shape;2232;p46"/>
          <p:cNvSpPr/>
          <p:nvPr/>
        </p:nvSpPr>
        <p:spPr>
          <a:xfrm>
            <a:off x="4330814" y="2933143"/>
            <a:ext cx="574200" cy="16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233" name="Google Shape;2233;p46"/>
          <p:cNvGrpSpPr/>
          <p:nvPr/>
        </p:nvGrpSpPr>
        <p:grpSpPr>
          <a:xfrm>
            <a:off x="4245425" y="2842332"/>
            <a:ext cx="179700" cy="180900"/>
            <a:chOff x="3315025" y="-243525"/>
            <a:chExt cx="179700" cy="180900"/>
          </a:xfrm>
        </p:grpSpPr>
        <p:sp>
          <p:nvSpPr>
            <p:cNvPr id="2234" name="Google Shape;2234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236" name="Google Shape;2236;p46"/>
          <p:cNvGrpSpPr/>
          <p:nvPr/>
        </p:nvGrpSpPr>
        <p:grpSpPr>
          <a:xfrm>
            <a:off x="4821950" y="2864419"/>
            <a:ext cx="179700" cy="180900"/>
            <a:chOff x="3315025" y="-243525"/>
            <a:chExt cx="179700" cy="180900"/>
          </a:xfrm>
        </p:grpSpPr>
        <p:sp>
          <p:nvSpPr>
            <p:cNvPr id="2237" name="Google Shape;2237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2239" name="Google Shape;2239;p46"/>
          <p:cNvGrpSpPr/>
          <p:nvPr/>
        </p:nvGrpSpPr>
        <p:grpSpPr>
          <a:xfrm>
            <a:off x="4245425" y="3137169"/>
            <a:ext cx="179700" cy="180900"/>
            <a:chOff x="3315025" y="-243525"/>
            <a:chExt cx="179700" cy="180900"/>
          </a:xfrm>
        </p:grpSpPr>
        <p:sp>
          <p:nvSpPr>
            <p:cNvPr id="2240" name="Google Shape;2240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2242" name="Google Shape;2242;p46"/>
          <p:cNvGrpSpPr/>
          <p:nvPr/>
        </p:nvGrpSpPr>
        <p:grpSpPr>
          <a:xfrm>
            <a:off x="4245425" y="3583094"/>
            <a:ext cx="179700" cy="180900"/>
            <a:chOff x="3315025" y="-243525"/>
            <a:chExt cx="179700" cy="180900"/>
          </a:xfrm>
        </p:grpSpPr>
        <p:sp>
          <p:nvSpPr>
            <p:cNvPr id="2243" name="Google Shape;2243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2245" name="Google Shape;2245;p46"/>
          <p:cNvSpPr/>
          <p:nvPr/>
        </p:nvSpPr>
        <p:spPr>
          <a:xfrm>
            <a:off x="2138675" y="1451300"/>
            <a:ext cx="1419900" cy="1060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46"/>
          <p:cNvSpPr/>
          <p:nvPr/>
        </p:nvSpPr>
        <p:spPr>
          <a:xfrm>
            <a:off x="2714012" y="1731663"/>
            <a:ext cx="273900" cy="2739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7" name="Google Shape;2247;p46"/>
          <p:cNvGrpSpPr/>
          <p:nvPr/>
        </p:nvGrpSpPr>
        <p:grpSpPr>
          <a:xfrm>
            <a:off x="2627062" y="1689407"/>
            <a:ext cx="179700" cy="180900"/>
            <a:chOff x="3315025" y="-243525"/>
            <a:chExt cx="179700" cy="180900"/>
          </a:xfrm>
        </p:grpSpPr>
        <p:sp>
          <p:nvSpPr>
            <p:cNvPr id="2248" name="Google Shape;2248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2250" name="Google Shape;2250;p46"/>
          <p:cNvGrpSpPr/>
          <p:nvPr/>
        </p:nvGrpSpPr>
        <p:grpSpPr>
          <a:xfrm>
            <a:off x="1142787" y="1229544"/>
            <a:ext cx="179700" cy="180900"/>
            <a:chOff x="3315025" y="-243525"/>
            <a:chExt cx="179700" cy="180900"/>
          </a:xfrm>
        </p:grpSpPr>
        <p:sp>
          <p:nvSpPr>
            <p:cNvPr id="2251" name="Google Shape;2251;p4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A</a:t>
              </a:r>
              <a:endParaRPr sz="800" b="1"/>
            </a:p>
          </p:txBody>
        </p:sp>
      </p:grpSp>
      <p:cxnSp>
        <p:nvCxnSpPr>
          <p:cNvPr id="2253" name="Google Shape;2253;p46"/>
          <p:cNvCxnSpPr>
            <a:stCxn id="2245" idx="4"/>
            <a:endCxn id="2232" idx="0"/>
          </p:cNvCxnSpPr>
          <p:nvPr/>
        </p:nvCxnSpPr>
        <p:spPr>
          <a:xfrm rot="-5400000" flipH="1">
            <a:off x="3522575" y="1837550"/>
            <a:ext cx="421500" cy="1769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4" name="Google Shape;2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632" y="3870951"/>
            <a:ext cx="558193" cy="56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369" y="4473349"/>
            <a:ext cx="566700" cy="562197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p46"/>
          <p:cNvSpPr/>
          <p:nvPr/>
        </p:nvSpPr>
        <p:spPr>
          <a:xfrm>
            <a:off x="352975" y="2986925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요새에 대포 부착 가능한 위치 중 원하는 곳 선택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7" name="Google Shape;2257;p46"/>
          <p:cNvSpPr/>
          <p:nvPr/>
        </p:nvSpPr>
        <p:spPr>
          <a:xfrm>
            <a:off x="352975" y="2752075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요새 좌측상단 대포 부착위치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선택된 상태 (디폴트 위치)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8" name="Google Shape;2258;p46"/>
          <p:cNvSpPr/>
          <p:nvPr/>
        </p:nvSpPr>
        <p:spPr>
          <a:xfrm>
            <a:off x="352975" y="41937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부착된 대포 해제 후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인벤토리에 대포 생성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9" name="Google Shape;2259;p46"/>
          <p:cNvSpPr/>
          <p:nvPr/>
        </p:nvSpPr>
        <p:spPr>
          <a:xfrm>
            <a:off x="352975" y="35898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정보 표시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+ 해제 버튼 활성화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0" name="Google Shape;2260;p46"/>
          <p:cNvSpPr/>
          <p:nvPr/>
        </p:nvSpPr>
        <p:spPr>
          <a:xfrm>
            <a:off x="353775" y="3274350"/>
            <a:ext cx="1082100" cy="255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6"/>
          <p:cNvSpPr/>
          <p:nvPr/>
        </p:nvSpPr>
        <p:spPr>
          <a:xfrm>
            <a:off x="352975" y="3286350"/>
            <a:ext cx="10821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해당 위치에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부착된 대포 있음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2" name="Google Shape;2262;p46"/>
          <p:cNvSpPr/>
          <p:nvPr/>
        </p:nvSpPr>
        <p:spPr>
          <a:xfrm>
            <a:off x="1680575" y="35898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표시 정보 없음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+ 버튼 비활성화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3" name="Google Shape;2263;p46"/>
          <p:cNvSpPr/>
          <p:nvPr/>
        </p:nvSpPr>
        <p:spPr>
          <a:xfrm>
            <a:off x="352975" y="4496800"/>
            <a:ext cx="1082100" cy="332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대포가 선택된 상태로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정보 표시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+ 설치 버튼 활성화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4" name="Google Shape;2264;p46"/>
          <p:cNvSpPr/>
          <p:nvPr/>
        </p:nvSpPr>
        <p:spPr>
          <a:xfrm>
            <a:off x="1680575" y="38889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인벤토리에 있는 대포 선택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5" name="Google Shape;2265;p46"/>
          <p:cNvSpPr/>
          <p:nvPr/>
        </p:nvSpPr>
        <p:spPr>
          <a:xfrm>
            <a:off x="1680575" y="41880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대포 정보 표시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+ 설치/교체 버튼 활성화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66" name="Google Shape;2266;p46"/>
          <p:cNvCxnSpPr>
            <a:stCxn id="2256" idx="2"/>
            <a:endCxn id="2261" idx="0"/>
          </p:cNvCxnSpPr>
          <p:nvPr/>
        </p:nvCxnSpPr>
        <p:spPr>
          <a:xfrm>
            <a:off x="894025" y="3218525"/>
            <a:ext cx="0" cy="6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7" name="Google Shape;2267;p46"/>
          <p:cNvCxnSpPr>
            <a:stCxn id="2261" idx="2"/>
            <a:endCxn id="2259" idx="0"/>
          </p:cNvCxnSpPr>
          <p:nvPr/>
        </p:nvCxnSpPr>
        <p:spPr>
          <a:xfrm>
            <a:off x="894025" y="3517950"/>
            <a:ext cx="0" cy="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46"/>
          <p:cNvCxnSpPr>
            <a:stCxn id="2261" idx="3"/>
            <a:endCxn id="2262" idx="0"/>
          </p:cNvCxnSpPr>
          <p:nvPr/>
        </p:nvCxnSpPr>
        <p:spPr>
          <a:xfrm>
            <a:off x="1435075" y="3402150"/>
            <a:ext cx="786600" cy="187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9" name="Google Shape;2269;p46"/>
          <p:cNvCxnSpPr>
            <a:stCxn id="2259" idx="3"/>
            <a:endCxn id="2264" idx="1"/>
          </p:cNvCxnSpPr>
          <p:nvPr/>
        </p:nvCxnSpPr>
        <p:spPr>
          <a:xfrm>
            <a:off x="1435075" y="3705600"/>
            <a:ext cx="245400" cy="2991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0" name="Google Shape;2270;p46"/>
          <p:cNvCxnSpPr>
            <a:stCxn id="2258" idx="2"/>
            <a:endCxn id="2263" idx="0"/>
          </p:cNvCxnSpPr>
          <p:nvPr/>
        </p:nvCxnSpPr>
        <p:spPr>
          <a:xfrm>
            <a:off x="894025" y="4425300"/>
            <a:ext cx="0" cy="7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46"/>
          <p:cNvCxnSpPr>
            <a:stCxn id="2264" idx="2"/>
            <a:endCxn id="2265" idx="0"/>
          </p:cNvCxnSpPr>
          <p:nvPr/>
        </p:nvCxnSpPr>
        <p:spPr>
          <a:xfrm>
            <a:off x="2221625" y="4120500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2" name="Google Shape;2272;p46"/>
          <p:cNvSpPr/>
          <p:nvPr/>
        </p:nvSpPr>
        <p:spPr>
          <a:xfrm>
            <a:off x="352975" y="389175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 버튼 선택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3" name="Google Shape;2273;p46"/>
          <p:cNvSpPr/>
          <p:nvPr/>
        </p:nvSpPr>
        <p:spPr>
          <a:xfrm>
            <a:off x="1680575" y="44871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 / 교체 버튼 선택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4" name="Google Shape;2274;p46"/>
          <p:cNvSpPr/>
          <p:nvPr/>
        </p:nvSpPr>
        <p:spPr>
          <a:xfrm>
            <a:off x="1680575" y="47862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선택 위치에 선택된 대포 설치</a:t>
            </a:r>
            <a:endParaRPr sz="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(기존에 있던 녀석은 인벤토리로)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75" name="Google Shape;2275;p46"/>
          <p:cNvCxnSpPr>
            <a:stCxn id="2259" idx="2"/>
            <a:endCxn id="2272" idx="0"/>
          </p:cNvCxnSpPr>
          <p:nvPr/>
        </p:nvCxnSpPr>
        <p:spPr>
          <a:xfrm>
            <a:off x="894025" y="3821400"/>
            <a:ext cx="0" cy="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6"/>
          <p:cNvCxnSpPr>
            <a:stCxn id="2272" idx="2"/>
            <a:endCxn id="2258" idx="0"/>
          </p:cNvCxnSpPr>
          <p:nvPr/>
        </p:nvCxnSpPr>
        <p:spPr>
          <a:xfrm>
            <a:off x="894025" y="4123350"/>
            <a:ext cx="0" cy="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46"/>
          <p:cNvCxnSpPr>
            <a:stCxn id="2262" idx="2"/>
            <a:endCxn id="2264" idx="0"/>
          </p:cNvCxnSpPr>
          <p:nvPr/>
        </p:nvCxnSpPr>
        <p:spPr>
          <a:xfrm>
            <a:off x="2221625" y="3821400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46"/>
          <p:cNvCxnSpPr>
            <a:stCxn id="2265" idx="2"/>
            <a:endCxn id="2273" idx="0"/>
          </p:cNvCxnSpPr>
          <p:nvPr/>
        </p:nvCxnSpPr>
        <p:spPr>
          <a:xfrm>
            <a:off x="2221625" y="4419600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9" name="Google Shape;2279;p46"/>
          <p:cNvCxnSpPr>
            <a:stCxn id="2273" idx="2"/>
            <a:endCxn id="2274" idx="0"/>
          </p:cNvCxnSpPr>
          <p:nvPr/>
        </p:nvCxnSpPr>
        <p:spPr>
          <a:xfrm>
            <a:off x="2221625" y="4718700"/>
            <a:ext cx="0" cy="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46"/>
          <p:cNvSpPr/>
          <p:nvPr/>
        </p:nvSpPr>
        <p:spPr>
          <a:xfrm>
            <a:off x="3008175" y="3888900"/>
            <a:ext cx="1082100" cy="23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동일 대포 한번 더 누르면 선택 취소 (토글 / 이전 상태로 돌아감)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81" name="Google Shape;2281;p46"/>
          <p:cNvCxnSpPr>
            <a:stCxn id="2264" idx="3"/>
            <a:endCxn id="2280" idx="1"/>
          </p:cNvCxnSpPr>
          <p:nvPr/>
        </p:nvCxnSpPr>
        <p:spPr>
          <a:xfrm>
            <a:off x="2762675" y="4004700"/>
            <a:ext cx="2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2" name="Google Shape;2282;p46"/>
          <p:cNvCxnSpPr>
            <a:stCxn id="2263" idx="3"/>
            <a:endCxn id="2273" idx="1"/>
          </p:cNvCxnSpPr>
          <p:nvPr/>
        </p:nvCxnSpPr>
        <p:spPr>
          <a:xfrm rot="10800000" flipH="1">
            <a:off x="1435075" y="4602850"/>
            <a:ext cx="245400" cy="60000"/>
          </a:xfrm>
          <a:prstGeom prst="bent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3" name="Google Shape;2283;p46"/>
          <p:cNvCxnSpPr>
            <a:stCxn id="2274" idx="2"/>
            <a:endCxn id="2259" idx="1"/>
          </p:cNvCxnSpPr>
          <p:nvPr/>
        </p:nvCxnSpPr>
        <p:spPr>
          <a:xfrm rot="5400000" flipH="1">
            <a:off x="631175" y="3427350"/>
            <a:ext cx="1312200" cy="1868700"/>
          </a:xfrm>
          <a:prstGeom prst="bentConnector4">
            <a:avLst>
              <a:gd name="adj1" fmla="val -5533"/>
              <a:gd name="adj2" fmla="val 1070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4" name="Google Shape;2284;p46"/>
          <p:cNvSpPr/>
          <p:nvPr/>
        </p:nvSpPr>
        <p:spPr>
          <a:xfrm>
            <a:off x="352975" y="2543125"/>
            <a:ext cx="10821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대포 설치/해제 방식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5" name="Google Shape;2285;p46"/>
          <p:cNvSpPr/>
          <p:nvPr/>
        </p:nvSpPr>
        <p:spPr>
          <a:xfrm>
            <a:off x="1434975" y="2752075"/>
            <a:ext cx="708600" cy="231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아무것도 선택되지 않은 상태는 없음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4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4-2.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포탄 관리 (부품 관리할 때도 동일한 화면 사용)</a:t>
            </a:r>
            <a:endParaRPr/>
          </a:p>
        </p:txBody>
      </p:sp>
      <p:sp>
        <p:nvSpPr>
          <p:cNvPr id="2291" name="Google Shape;2291;p47"/>
          <p:cNvSpPr txBox="1">
            <a:spLocks noGrp="1"/>
          </p:cNvSpPr>
          <p:nvPr>
            <p:ph type="body" idx="1"/>
          </p:nvPr>
        </p:nvSpPr>
        <p:spPr>
          <a:xfrm>
            <a:off x="5893725" y="501800"/>
            <a:ext cx="3098100" cy="4497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조합 슬롯(1~4) 까지 있음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조합에 사용할 재료 등록 칸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현재 선택한 조합 슬롯 </a:t>
            </a:r>
            <a:r>
              <a:rPr lang="ko" b="0"/>
              <a:t>(디폴트 1번 슬롯)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마지막으로 선택한 탄약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 조합 방법 설명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동일 등급 4개를 합성하면 한등급 높은 탄약 랜덤 생성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동일 등급 2개를 합성하면 동일등급 탄약 랜덤 생성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⑥ 자동 채우기 버튼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합성 가능한 아이템을 낮은 등급부터 4개씩 채운다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⑦ 해제 버튼 </a:t>
            </a:r>
            <a:r>
              <a:rPr lang="ko" b="0"/>
              <a:t>: 현재 등록된 모든 재료 아이템 해제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⑧ 합성 버튼 : 현재 등록된 재료로 합성 진행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합성 가능한 재료가 등록되어 있지 않을 경우 진행 불가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- 4개 슬롯 중 일부만 가능할 경우 가능한 것만 진행하고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  불가능한 슬롯은 그대로 남겨둠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⑨ 합성 진행 확인 창 </a:t>
            </a:r>
            <a:r>
              <a:rPr lang="ko" b="0"/>
              <a:t>(취소 / 진행 버튼)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⑩ 마지막으로 선택한 탄약 정보 표시 창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⑪ 등급 순 정렬 버튼 </a:t>
            </a:r>
            <a:r>
              <a:rPr lang="ko" b="0"/>
              <a:t>(내림차순 / 오름차순 토글)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⑫ 타입 순 정렬 버튼 </a:t>
            </a:r>
            <a:r>
              <a:rPr lang="ko" b="0"/>
              <a:t>(내림차순 / 오름차순 토글)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등급 / 타입 중 나중에 선택한 것 우선 적용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처음 시작 시 등급별 오름차순이 디폴트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⑬ 전투력 </a:t>
            </a:r>
            <a:r>
              <a:rPr lang="ko" b="0"/>
              <a:t>: 탄약 성능을 1개 수치로 표현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⑭ 탄약 이미지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⑮ 탄약 등급 </a:t>
            </a:r>
            <a:r>
              <a:rPr lang="ko" b="0"/>
              <a:t>(1~6성)</a:t>
            </a:r>
            <a:br>
              <a:rPr lang="ko" b="0"/>
            </a:br>
            <a:r>
              <a:rPr lang="ko"/>
              <a:t>⑯선택할 수 없는 탄약에 잠금표시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빈 슬롯에서 처음 탄약 선택해 넣으면 해당 탄약을 기준으로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  동일한 등급의 탄약만 선택 가능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47"/>
          <p:cNvSpPr/>
          <p:nvPr/>
        </p:nvSpPr>
        <p:spPr>
          <a:xfrm>
            <a:off x="1287675" y="983225"/>
            <a:ext cx="1697100" cy="224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47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4" name="Google Shape;2294;p47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5" name="Google Shape;2295;p47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탄약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6" name="Google Shape;2296;p47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7" name="Google Shape;2297;p47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8" name="Google Shape;2298;p47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9" name="Google Shape;2299;p47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0" name="Google Shape;2300;p47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47"/>
          <p:cNvSpPr/>
          <p:nvPr/>
        </p:nvSpPr>
        <p:spPr>
          <a:xfrm>
            <a:off x="3028075" y="1372500"/>
            <a:ext cx="1924500" cy="185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2" name="Google Shape;2302;p47"/>
          <p:cNvSpPr/>
          <p:nvPr/>
        </p:nvSpPr>
        <p:spPr>
          <a:xfrm>
            <a:off x="4894450" y="1374949"/>
            <a:ext cx="49200" cy="185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47"/>
          <p:cNvSpPr/>
          <p:nvPr/>
        </p:nvSpPr>
        <p:spPr>
          <a:xfrm>
            <a:off x="4900554" y="14367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47"/>
          <p:cNvSpPr/>
          <p:nvPr/>
        </p:nvSpPr>
        <p:spPr>
          <a:xfrm>
            <a:off x="30406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5" name="Google Shape;2305;p47"/>
          <p:cNvSpPr/>
          <p:nvPr/>
        </p:nvSpPr>
        <p:spPr>
          <a:xfrm>
            <a:off x="3041944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6" name="Google Shape;2306;p47"/>
          <p:cNvSpPr/>
          <p:nvPr/>
        </p:nvSpPr>
        <p:spPr>
          <a:xfrm>
            <a:off x="30406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7" name="Google Shape;2307;p47"/>
          <p:cNvSpPr/>
          <p:nvPr/>
        </p:nvSpPr>
        <p:spPr>
          <a:xfrm>
            <a:off x="30406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8" name="Google Shape;2308;p47"/>
          <p:cNvSpPr/>
          <p:nvPr/>
        </p:nvSpPr>
        <p:spPr>
          <a:xfrm>
            <a:off x="3041944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9" name="Google Shape;2309;p47"/>
          <p:cNvSpPr/>
          <p:nvPr/>
        </p:nvSpPr>
        <p:spPr>
          <a:xfrm>
            <a:off x="30406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0" name="Google Shape;2310;p47"/>
          <p:cNvSpPr/>
          <p:nvPr/>
        </p:nvSpPr>
        <p:spPr>
          <a:xfrm>
            <a:off x="3040650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1" name="Google Shape;2311;p47"/>
          <p:cNvSpPr/>
          <p:nvPr/>
        </p:nvSpPr>
        <p:spPr>
          <a:xfrm>
            <a:off x="30406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2" name="Google Shape;2312;p47"/>
          <p:cNvSpPr/>
          <p:nvPr/>
        </p:nvSpPr>
        <p:spPr>
          <a:xfrm>
            <a:off x="34085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3" name="Google Shape;2313;p47"/>
          <p:cNvSpPr/>
          <p:nvPr/>
        </p:nvSpPr>
        <p:spPr>
          <a:xfrm>
            <a:off x="3409844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4" name="Google Shape;2314;p47"/>
          <p:cNvSpPr/>
          <p:nvPr/>
        </p:nvSpPr>
        <p:spPr>
          <a:xfrm>
            <a:off x="34085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5" name="Google Shape;2315;p47"/>
          <p:cNvSpPr/>
          <p:nvPr/>
        </p:nvSpPr>
        <p:spPr>
          <a:xfrm>
            <a:off x="34085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6" name="Google Shape;2316;p47"/>
          <p:cNvSpPr/>
          <p:nvPr/>
        </p:nvSpPr>
        <p:spPr>
          <a:xfrm>
            <a:off x="3409844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7" name="Google Shape;2317;p47"/>
          <p:cNvSpPr/>
          <p:nvPr/>
        </p:nvSpPr>
        <p:spPr>
          <a:xfrm>
            <a:off x="34085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8" name="Google Shape;2318;p47"/>
          <p:cNvSpPr/>
          <p:nvPr/>
        </p:nvSpPr>
        <p:spPr>
          <a:xfrm>
            <a:off x="3408553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9" name="Google Shape;2319;p47"/>
          <p:cNvSpPr/>
          <p:nvPr/>
        </p:nvSpPr>
        <p:spPr>
          <a:xfrm>
            <a:off x="34085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0" name="Google Shape;2320;p47"/>
          <p:cNvSpPr/>
          <p:nvPr/>
        </p:nvSpPr>
        <p:spPr>
          <a:xfrm>
            <a:off x="37764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1" name="Google Shape;2321;p47"/>
          <p:cNvSpPr/>
          <p:nvPr/>
        </p:nvSpPr>
        <p:spPr>
          <a:xfrm>
            <a:off x="3777745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2" name="Google Shape;2322;p47"/>
          <p:cNvSpPr/>
          <p:nvPr/>
        </p:nvSpPr>
        <p:spPr>
          <a:xfrm>
            <a:off x="37764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3" name="Google Shape;2323;p47"/>
          <p:cNvSpPr/>
          <p:nvPr/>
        </p:nvSpPr>
        <p:spPr>
          <a:xfrm>
            <a:off x="37764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4" name="Google Shape;2324;p47"/>
          <p:cNvSpPr/>
          <p:nvPr/>
        </p:nvSpPr>
        <p:spPr>
          <a:xfrm>
            <a:off x="3777745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5" name="Google Shape;2325;p47"/>
          <p:cNvSpPr/>
          <p:nvPr/>
        </p:nvSpPr>
        <p:spPr>
          <a:xfrm>
            <a:off x="37764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6" name="Google Shape;2326;p47"/>
          <p:cNvSpPr/>
          <p:nvPr/>
        </p:nvSpPr>
        <p:spPr>
          <a:xfrm>
            <a:off x="3776456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7" name="Google Shape;2327;p47"/>
          <p:cNvSpPr/>
          <p:nvPr/>
        </p:nvSpPr>
        <p:spPr>
          <a:xfrm>
            <a:off x="37764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8" name="Google Shape;2328;p47"/>
          <p:cNvSpPr/>
          <p:nvPr/>
        </p:nvSpPr>
        <p:spPr>
          <a:xfrm>
            <a:off x="41443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9" name="Google Shape;2329;p47"/>
          <p:cNvSpPr/>
          <p:nvPr/>
        </p:nvSpPr>
        <p:spPr>
          <a:xfrm>
            <a:off x="4145645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0" name="Google Shape;2330;p47"/>
          <p:cNvSpPr/>
          <p:nvPr/>
        </p:nvSpPr>
        <p:spPr>
          <a:xfrm>
            <a:off x="41443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1" name="Google Shape;2331;p47"/>
          <p:cNvSpPr/>
          <p:nvPr/>
        </p:nvSpPr>
        <p:spPr>
          <a:xfrm>
            <a:off x="41443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2" name="Google Shape;2332;p47"/>
          <p:cNvSpPr/>
          <p:nvPr/>
        </p:nvSpPr>
        <p:spPr>
          <a:xfrm>
            <a:off x="4145645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3" name="Google Shape;2333;p47"/>
          <p:cNvSpPr/>
          <p:nvPr/>
        </p:nvSpPr>
        <p:spPr>
          <a:xfrm>
            <a:off x="41443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4" name="Google Shape;2334;p47"/>
          <p:cNvSpPr/>
          <p:nvPr/>
        </p:nvSpPr>
        <p:spPr>
          <a:xfrm>
            <a:off x="4144359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5" name="Google Shape;2335;p47"/>
          <p:cNvSpPr/>
          <p:nvPr/>
        </p:nvSpPr>
        <p:spPr>
          <a:xfrm>
            <a:off x="41443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6" name="Google Shape;2336;p47"/>
          <p:cNvSpPr/>
          <p:nvPr/>
        </p:nvSpPr>
        <p:spPr>
          <a:xfrm>
            <a:off x="4515584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7" name="Google Shape;2337;p47"/>
          <p:cNvSpPr/>
          <p:nvPr/>
        </p:nvSpPr>
        <p:spPr>
          <a:xfrm>
            <a:off x="4516882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8" name="Google Shape;2338;p47"/>
          <p:cNvSpPr/>
          <p:nvPr/>
        </p:nvSpPr>
        <p:spPr>
          <a:xfrm>
            <a:off x="4515588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9" name="Google Shape;2339;p47"/>
          <p:cNvSpPr/>
          <p:nvPr/>
        </p:nvSpPr>
        <p:spPr>
          <a:xfrm>
            <a:off x="4515584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0" name="Google Shape;2340;p47"/>
          <p:cNvSpPr/>
          <p:nvPr/>
        </p:nvSpPr>
        <p:spPr>
          <a:xfrm>
            <a:off x="4516882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1" name="Google Shape;2341;p47"/>
          <p:cNvSpPr/>
          <p:nvPr/>
        </p:nvSpPr>
        <p:spPr>
          <a:xfrm>
            <a:off x="4515588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2" name="Google Shape;2342;p47"/>
          <p:cNvSpPr/>
          <p:nvPr/>
        </p:nvSpPr>
        <p:spPr>
          <a:xfrm>
            <a:off x="4515600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3" name="Google Shape;2343;p47"/>
          <p:cNvSpPr/>
          <p:nvPr/>
        </p:nvSpPr>
        <p:spPr>
          <a:xfrm>
            <a:off x="4515588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4" name="Google Shape;2344;p47"/>
          <p:cNvSpPr/>
          <p:nvPr/>
        </p:nvSpPr>
        <p:spPr>
          <a:xfrm>
            <a:off x="30406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5" name="Google Shape;2345;p47"/>
          <p:cNvSpPr/>
          <p:nvPr/>
        </p:nvSpPr>
        <p:spPr>
          <a:xfrm>
            <a:off x="3041944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6" name="Google Shape;2346;p47"/>
          <p:cNvSpPr/>
          <p:nvPr/>
        </p:nvSpPr>
        <p:spPr>
          <a:xfrm>
            <a:off x="30406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7" name="Google Shape;2347;p47"/>
          <p:cNvSpPr/>
          <p:nvPr/>
        </p:nvSpPr>
        <p:spPr>
          <a:xfrm>
            <a:off x="34085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8" name="Google Shape;2348;p47"/>
          <p:cNvSpPr/>
          <p:nvPr/>
        </p:nvSpPr>
        <p:spPr>
          <a:xfrm>
            <a:off x="3409844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9" name="Google Shape;2349;p47"/>
          <p:cNvSpPr/>
          <p:nvPr/>
        </p:nvSpPr>
        <p:spPr>
          <a:xfrm>
            <a:off x="34085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0" name="Google Shape;2350;p47"/>
          <p:cNvSpPr/>
          <p:nvPr/>
        </p:nvSpPr>
        <p:spPr>
          <a:xfrm>
            <a:off x="37764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1" name="Google Shape;2351;p47"/>
          <p:cNvSpPr/>
          <p:nvPr/>
        </p:nvSpPr>
        <p:spPr>
          <a:xfrm>
            <a:off x="3777745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2" name="Google Shape;2352;p47"/>
          <p:cNvSpPr/>
          <p:nvPr/>
        </p:nvSpPr>
        <p:spPr>
          <a:xfrm>
            <a:off x="37764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3" name="Google Shape;2353;p47"/>
          <p:cNvSpPr/>
          <p:nvPr/>
        </p:nvSpPr>
        <p:spPr>
          <a:xfrm>
            <a:off x="41443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4" name="Google Shape;2354;p47"/>
          <p:cNvSpPr/>
          <p:nvPr/>
        </p:nvSpPr>
        <p:spPr>
          <a:xfrm>
            <a:off x="4145645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5" name="Google Shape;2355;p47"/>
          <p:cNvSpPr/>
          <p:nvPr/>
        </p:nvSpPr>
        <p:spPr>
          <a:xfrm>
            <a:off x="41443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6" name="Google Shape;2356;p47"/>
          <p:cNvSpPr/>
          <p:nvPr/>
        </p:nvSpPr>
        <p:spPr>
          <a:xfrm>
            <a:off x="4515584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7" name="Google Shape;2357;p47"/>
          <p:cNvSpPr/>
          <p:nvPr/>
        </p:nvSpPr>
        <p:spPr>
          <a:xfrm>
            <a:off x="4516882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8" name="Google Shape;2358;p47"/>
          <p:cNvSpPr/>
          <p:nvPr/>
        </p:nvSpPr>
        <p:spPr>
          <a:xfrm>
            <a:off x="4515588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9" name="Google Shape;2359;p47"/>
          <p:cNvSpPr/>
          <p:nvPr/>
        </p:nvSpPr>
        <p:spPr>
          <a:xfrm>
            <a:off x="30406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0" name="Google Shape;2360;p47"/>
          <p:cNvSpPr/>
          <p:nvPr/>
        </p:nvSpPr>
        <p:spPr>
          <a:xfrm>
            <a:off x="3041944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1" name="Google Shape;2361;p47"/>
          <p:cNvSpPr/>
          <p:nvPr/>
        </p:nvSpPr>
        <p:spPr>
          <a:xfrm>
            <a:off x="30406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2" name="Google Shape;2362;p47"/>
          <p:cNvSpPr/>
          <p:nvPr/>
        </p:nvSpPr>
        <p:spPr>
          <a:xfrm>
            <a:off x="34085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3" name="Google Shape;2363;p47"/>
          <p:cNvSpPr/>
          <p:nvPr/>
        </p:nvSpPr>
        <p:spPr>
          <a:xfrm>
            <a:off x="3409844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4" name="Google Shape;2364;p47"/>
          <p:cNvSpPr/>
          <p:nvPr/>
        </p:nvSpPr>
        <p:spPr>
          <a:xfrm>
            <a:off x="34085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5" name="Google Shape;2365;p47"/>
          <p:cNvSpPr/>
          <p:nvPr/>
        </p:nvSpPr>
        <p:spPr>
          <a:xfrm>
            <a:off x="37764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6" name="Google Shape;2366;p47"/>
          <p:cNvSpPr/>
          <p:nvPr/>
        </p:nvSpPr>
        <p:spPr>
          <a:xfrm>
            <a:off x="3777745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7" name="Google Shape;2367;p47"/>
          <p:cNvSpPr/>
          <p:nvPr/>
        </p:nvSpPr>
        <p:spPr>
          <a:xfrm>
            <a:off x="37764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8" name="Google Shape;2368;p47"/>
          <p:cNvSpPr/>
          <p:nvPr/>
        </p:nvSpPr>
        <p:spPr>
          <a:xfrm>
            <a:off x="41443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9" name="Google Shape;2369;p47"/>
          <p:cNvSpPr/>
          <p:nvPr/>
        </p:nvSpPr>
        <p:spPr>
          <a:xfrm>
            <a:off x="4145645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0" name="Google Shape;2370;p47"/>
          <p:cNvSpPr/>
          <p:nvPr/>
        </p:nvSpPr>
        <p:spPr>
          <a:xfrm>
            <a:off x="41443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1" name="Google Shape;2371;p47"/>
          <p:cNvSpPr/>
          <p:nvPr/>
        </p:nvSpPr>
        <p:spPr>
          <a:xfrm>
            <a:off x="4515584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2" name="Google Shape;2372;p47"/>
          <p:cNvSpPr/>
          <p:nvPr/>
        </p:nvSpPr>
        <p:spPr>
          <a:xfrm>
            <a:off x="4516882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3" name="Google Shape;2373;p47"/>
          <p:cNvSpPr/>
          <p:nvPr/>
        </p:nvSpPr>
        <p:spPr>
          <a:xfrm>
            <a:off x="4515588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4" name="Google Shape;2374;p47"/>
          <p:cNvSpPr/>
          <p:nvPr/>
        </p:nvSpPr>
        <p:spPr>
          <a:xfrm>
            <a:off x="3034938" y="1030300"/>
            <a:ext cx="9339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마지막 선택 탄약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인포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5" name="Google Shape;2375;p47"/>
          <p:cNvSpPr/>
          <p:nvPr/>
        </p:nvSpPr>
        <p:spPr>
          <a:xfrm>
            <a:off x="3378079" y="3622428"/>
            <a:ext cx="719400" cy="71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 이미지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6" name="Google Shape;2376;p47"/>
          <p:cNvSpPr/>
          <p:nvPr/>
        </p:nvSpPr>
        <p:spPr>
          <a:xfrm>
            <a:off x="3380754" y="4200284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7" name="Google Shape;2377;p47"/>
          <p:cNvSpPr/>
          <p:nvPr/>
        </p:nvSpPr>
        <p:spPr>
          <a:xfrm>
            <a:off x="3378087" y="3622425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8" name="Google Shape;2378;p47"/>
          <p:cNvSpPr/>
          <p:nvPr/>
        </p:nvSpPr>
        <p:spPr>
          <a:xfrm>
            <a:off x="4026100" y="1030300"/>
            <a:ext cx="4311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등급 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▼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79" name="Google Shape;2379;p47"/>
          <p:cNvSpPr/>
          <p:nvPr/>
        </p:nvSpPr>
        <p:spPr>
          <a:xfrm>
            <a:off x="4506465" y="1030300"/>
            <a:ext cx="4311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타입 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▼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0" name="Google Shape;2380;p47"/>
          <p:cNvSpPr/>
          <p:nvPr/>
        </p:nvSpPr>
        <p:spPr>
          <a:xfrm>
            <a:off x="1352428" y="3020384"/>
            <a:ext cx="4221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자동채우기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1" name="Google Shape;2381;p47"/>
          <p:cNvSpPr/>
          <p:nvPr/>
        </p:nvSpPr>
        <p:spPr>
          <a:xfrm>
            <a:off x="1796640" y="3020384"/>
            <a:ext cx="4221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2" name="Google Shape;2382;p47"/>
          <p:cNvSpPr/>
          <p:nvPr/>
        </p:nvSpPr>
        <p:spPr>
          <a:xfrm>
            <a:off x="2275423" y="2973350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합 성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3" name="Google Shape;2383;p47"/>
          <p:cNvSpPr/>
          <p:nvPr/>
        </p:nvSpPr>
        <p:spPr>
          <a:xfrm>
            <a:off x="1352425" y="2705775"/>
            <a:ext cx="15675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동일등급 4개로 한등급 높은 탄약 랜덤 생성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동일등급 2개로 동일등급 탄약 랜덤 생성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384" name="Google Shape;2384;p47"/>
          <p:cNvGrpSpPr/>
          <p:nvPr/>
        </p:nvGrpSpPr>
        <p:grpSpPr>
          <a:xfrm>
            <a:off x="1242549" y="2652157"/>
            <a:ext cx="179700" cy="180900"/>
            <a:chOff x="3315025" y="-243525"/>
            <a:chExt cx="179700" cy="180900"/>
          </a:xfrm>
        </p:grpSpPr>
        <p:sp>
          <p:nvSpPr>
            <p:cNvPr id="2385" name="Google Shape;2385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387" name="Google Shape;2387;p47"/>
          <p:cNvGrpSpPr/>
          <p:nvPr/>
        </p:nvGrpSpPr>
        <p:grpSpPr>
          <a:xfrm>
            <a:off x="1227888" y="2914507"/>
            <a:ext cx="179700" cy="180900"/>
            <a:chOff x="3315025" y="-243525"/>
            <a:chExt cx="179700" cy="180900"/>
          </a:xfrm>
        </p:grpSpPr>
        <p:sp>
          <p:nvSpPr>
            <p:cNvPr id="2388" name="Google Shape;2388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2390" name="Google Shape;2390;p47"/>
          <p:cNvGrpSpPr/>
          <p:nvPr/>
        </p:nvGrpSpPr>
        <p:grpSpPr>
          <a:xfrm>
            <a:off x="1685088" y="2914507"/>
            <a:ext cx="179700" cy="180900"/>
            <a:chOff x="3315025" y="-243525"/>
            <a:chExt cx="179700" cy="180900"/>
          </a:xfrm>
        </p:grpSpPr>
        <p:sp>
          <p:nvSpPr>
            <p:cNvPr id="2391" name="Google Shape;2391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2393" name="Google Shape;2393;p47"/>
          <p:cNvGrpSpPr/>
          <p:nvPr/>
        </p:nvGrpSpPr>
        <p:grpSpPr>
          <a:xfrm>
            <a:off x="2163513" y="2864982"/>
            <a:ext cx="179700" cy="180900"/>
            <a:chOff x="3315025" y="-243525"/>
            <a:chExt cx="179700" cy="180900"/>
          </a:xfrm>
        </p:grpSpPr>
        <p:sp>
          <p:nvSpPr>
            <p:cNvPr id="2394" name="Google Shape;2394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2396" name="Google Shape;2396;p47"/>
          <p:cNvSpPr/>
          <p:nvPr/>
        </p:nvSpPr>
        <p:spPr>
          <a:xfrm>
            <a:off x="1524883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7" name="Google Shape;2397;p47"/>
          <p:cNvSpPr/>
          <p:nvPr/>
        </p:nvSpPr>
        <p:spPr>
          <a:xfrm>
            <a:off x="1526182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8" name="Google Shape;2398;p47"/>
          <p:cNvSpPr/>
          <p:nvPr/>
        </p:nvSpPr>
        <p:spPr>
          <a:xfrm>
            <a:off x="1524887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9" name="Google Shape;2399;p47"/>
          <p:cNvSpPr/>
          <p:nvPr/>
        </p:nvSpPr>
        <p:spPr>
          <a:xfrm>
            <a:off x="1871559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0" name="Google Shape;2400;p47"/>
          <p:cNvSpPr/>
          <p:nvPr/>
        </p:nvSpPr>
        <p:spPr>
          <a:xfrm>
            <a:off x="1872857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1" name="Google Shape;2401;p47"/>
          <p:cNvSpPr/>
          <p:nvPr/>
        </p:nvSpPr>
        <p:spPr>
          <a:xfrm>
            <a:off x="1871562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2" name="Google Shape;2402;p47"/>
          <p:cNvSpPr/>
          <p:nvPr/>
        </p:nvSpPr>
        <p:spPr>
          <a:xfrm>
            <a:off x="2218234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3" name="Google Shape;2403;p47"/>
          <p:cNvSpPr/>
          <p:nvPr/>
        </p:nvSpPr>
        <p:spPr>
          <a:xfrm>
            <a:off x="2219532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4" name="Google Shape;2404;p47"/>
          <p:cNvSpPr/>
          <p:nvPr/>
        </p:nvSpPr>
        <p:spPr>
          <a:xfrm>
            <a:off x="2218238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5" name="Google Shape;2405;p47"/>
          <p:cNvSpPr/>
          <p:nvPr/>
        </p:nvSpPr>
        <p:spPr>
          <a:xfrm>
            <a:off x="2564909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6" name="Google Shape;2406;p47"/>
          <p:cNvSpPr/>
          <p:nvPr/>
        </p:nvSpPr>
        <p:spPr>
          <a:xfrm>
            <a:off x="2566207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7" name="Google Shape;2407;p47"/>
          <p:cNvSpPr/>
          <p:nvPr/>
        </p:nvSpPr>
        <p:spPr>
          <a:xfrm>
            <a:off x="2564913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8" name="Google Shape;2408;p47"/>
          <p:cNvSpPr/>
          <p:nvPr/>
        </p:nvSpPr>
        <p:spPr>
          <a:xfrm>
            <a:off x="1524883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9" name="Google Shape;2409;p47"/>
          <p:cNvSpPr/>
          <p:nvPr/>
        </p:nvSpPr>
        <p:spPr>
          <a:xfrm>
            <a:off x="1526182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0" name="Google Shape;2410;p47"/>
          <p:cNvSpPr/>
          <p:nvPr/>
        </p:nvSpPr>
        <p:spPr>
          <a:xfrm>
            <a:off x="1524887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1" name="Google Shape;2411;p47"/>
          <p:cNvSpPr/>
          <p:nvPr/>
        </p:nvSpPr>
        <p:spPr>
          <a:xfrm>
            <a:off x="1871559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2" name="Google Shape;2412;p47"/>
          <p:cNvSpPr/>
          <p:nvPr/>
        </p:nvSpPr>
        <p:spPr>
          <a:xfrm>
            <a:off x="1872857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3" name="Google Shape;2413;p47"/>
          <p:cNvSpPr/>
          <p:nvPr/>
        </p:nvSpPr>
        <p:spPr>
          <a:xfrm>
            <a:off x="1871562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4" name="Google Shape;2414;p47"/>
          <p:cNvSpPr/>
          <p:nvPr/>
        </p:nvSpPr>
        <p:spPr>
          <a:xfrm>
            <a:off x="2218234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5" name="Google Shape;2415;p47"/>
          <p:cNvSpPr/>
          <p:nvPr/>
        </p:nvSpPr>
        <p:spPr>
          <a:xfrm>
            <a:off x="2219532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6" name="Google Shape;2416;p47"/>
          <p:cNvSpPr/>
          <p:nvPr/>
        </p:nvSpPr>
        <p:spPr>
          <a:xfrm>
            <a:off x="2218238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7" name="Google Shape;2417;p47"/>
          <p:cNvSpPr/>
          <p:nvPr/>
        </p:nvSpPr>
        <p:spPr>
          <a:xfrm>
            <a:off x="2564909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8" name="Google Shape;2418;p47"/>
          <p:cNvSpPr/>
          <p:nvPr/>
        </p:nvSpPr>
        <p:spPr>
          <a:xfrm>
            <a:off x="2566207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9" name="Google Shape;2419;p47"/>
          <p:cNvSpPr/>
          <p:nvPr/>
        </p:nvSpPr>
        <p:spPr>
          <a:xfrm>
            <a:off x="2564913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0" name="Google Shape;2420;p47"/>
          <p:cNvSpPr/>
          <p:nvPr/>
        </p:nvSpPr>
        <p:spPr>
          <a:xfrm>
            <a:off x="1524883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1" name="Google Shape;2421;p47"/>
          <p:cNvSpPr/>
          <p:nvPr/>
        </p:nvSpPr>
        <p:spPr>
          <a:xfrm>
            <a:off x="1526182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2" name="Google Shape;2422;p47"/>
          <p:cNvSpPr/>
          <p:nvPr/>
        </p:nvSpPr>
        <p:spPr>
          <a:xfrm>
            <a:off x="1524887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3" name="Google Shape;2423;p47"/>
          <p:cNvSpPr/>
          <p:nvPr/>
        </p:nvSpPr>
        <p:spPr>
          <a:xfrm>
            <a:off x="1871559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4" name="Google Shape;2424;p47"/>
          <p:cNvSpPr/>
          <p:nvPr/>
        </p:nvSpPr>
        <p:spPr>
          <a:xfrm>
            <a:off x="1872857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5" name="Google Shape;2425;p47"/>
          <p:cNvSpPr/>
          <p:nvPr/>
        </p:nvSpPr>
        <p:spPr>
          <a:xfrm>
            <a:off x="1871562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6" name="Google Shape;2426;p47"/>
          <p:cNvSpPr/>
          <p:nvPr/>
        </p:nvSpPr>
        <p:spPr>
          <a:xfrm>
            <a:off x="2218234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7" name="Google Shape;2427;p47"/>
          <p:cNvSpPr/>
          <p:nvPr/>
        </p:nvSpPr>
        <p:spPr>
          <a:xfrm>
            <a:off x="2219532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8" name="Google Shape;2428;p47"/>
          <p:cNvSpPr/>
          <p:nvPr/>
        </p:nvSpPr>
        <p:spPr>
          <a:xfrm>
            <a:off x="2218238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29" name="Google Shape;2429;p47"/>
          <p:cNvSpPr/>
          <p:nvPr/>
        </p:nvSpPr>
        <p:spPr>
          <a:xfrm>
            <a:off x="2564909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0" name="Google Shape;2430;p47"/>
          <p:cNvSpPr/>
          <p:nvPr/>
        </p:nvSpPr>
        <p:spPr>
          <a:xfrm>
            <a:off x="2566207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1" name="Google Shape;2431;p47"/>
          <p:cNvSpPr/>
          <p:nvPr/>
        </p:nvSpPr>
        <p:spPr>
          <a:xfrm>
            <a:off x="2564913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2" name="Google Shape;2432;p47"/>
          <p:cNvSpPr/>
          <p:nvPr/>
        </p:nvSpPr>
        <p:spPr>
          <a:xfrm>
            <a:off x="1524883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3" name="Google Shape;2433;p47"/>
          <p:cNvSpPr/>
          <p:nvPr/>
        </p:nvSpPr>
        <p:spPr>
          <a:xfrm>
            <a:off x="1526182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4" name="Google Shape;2434;p47"/>
          <p:cNvSpPr/>
          <p:nvPr/>
        </p:nvSpPr>
        <p:spPr>
          <a:xfrm>
            <a:off x="1524887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5" name="Google Shape;2435;p47"/>
          <p:cNvSpPr/>
          <p:nvPr/>
        </p:nvSpPr>
        <p:spPr>
          <a:xfrm>
            <a:off x="1871559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6" name="Google Shape;2436;p47"/>
          <p:cNvSpPr/>
          <p:nvPr/>
        </p:nvSpPr>
        <p:spPr>
          <a:xfrm>
            <a:off x="1872857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7" name="Google Shape;2437;p47"/>
          <p:cNvSpPr/>
          <p:nvPr/>
        </p:nvSpPr>
        <p:spPr>
          <a:xfrm>
            <a:off x="1871562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8" name="Google Shape;2438;p47"/>
          <p:cNvSpPr/>
          <p:nvPr/>
        </p:nvSpPr>
        <p:spPr>
          <a:xfrm>
            <a:off x="2218234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39" name="Google Shape;2439;p47"/>
          <p:cNvSpPr/>
          <p:nvPr/>
        </p:nvSpPr>
        <p:spPr>
          <a:xfrm>
            <a:off x="2219532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0" name="Google Shape;2440;p47"/>
          <p:cNvSpPr/>
          <p:nvPr/>
        </p:nvSpPr>
        <p:spPr>
          <a:xfrm>
            <a:off x="2218238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1" name="Google Shape;2441;p47"/>
          <p:cNvSpPr/>
          <p:nvPr/>
        </p:nvSpPr>
        <p:spPr>
          <a:xfrm>
            <a:off x="2564909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2" name="Google Shape;2442;p47"/>
          <p:cNvSpPr/>
          <p:nvPr/>
        </p:nvSpPr>
        <p:spPr>
          <a:xfrm>
            <a:off x="2566207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3" name="Google Shape;2443;p47"/>
          <p:cNvSpPr/>
          <p:nvPr/>
        </p:nvSpPr>
        <p:spPr>
          <a:xfrm>
            <a:off x="2564913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4" name="Google Shape;2444;p47"/>
          <p:cNvSpPr/>
          <p:nvPr/>
        </p:nvSpPr>
        <p:spPr>
          <a:xfrm>
            <a:off x="1528425" y="3582197"/>
            <a:ext cx="1215600" cy="71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선택한 재료를 소모하여 합성을 진행합니다.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5" name="Google Shape;2445;p47"/>
          <p:cNvSpPr/>
          <p:nvPr/>
        </p:nvSpPr>
        <p:spPr>
          <a:xfrm>
            <a:off x="1594764" y="4046702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6" name="Google Shape;2446;p47"/>
          <p:cNvSpPr/>
          <p:nvPr/>
        </p:nvSpPr>
        <p:spPr>
          <a:xfrm>
            <a:off x="2171814" y="4046702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진행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7" name="Google Shape;2447;p47"/>
          <p:cNvSpPr/>
          <p:nvPr/>
        </p:nvSpPr>
        <p:spPr>
          <a:xfrm>
            <a:off x="1347704" y="1051525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8" name="Google Shape;2448;p47"/>
          <p:cNvSpPr/>
          <p:nvPr/>
        </p:nvSpPr>
        <p:spPr>
          <a:xfrm>
            <a:off x="1347704" y="1457947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9" name="Google Shape;2449;p47"/>
          <p:cNvSpPr/>
          <p:nvPr/>
        </p:nvSpPr>
        <p:spPr>
          <a:xfrm>
            <a:off x="1347704" y="1882031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0" name="Google Shape;2450;p47"/>
          <p:cNvSpPr/>
          <p:nvPr/>
        </p:nvSpPr>
        <p:spPr>
          <a:xfrm>
            <a:off x="1347704" y="2297303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51" name="Google Shape;2451;p47"/>
          <p:cNvGrpSpPr/>
          <p:nvPr/>
        </p:nvGrpSpPr>
        <p:grpSpPr>
          <a:xfrm>
            <a:off x="1245600" y="957232"/>
            <a:ext cx="179700" cy="180900"/>
            <a:chOff x="3315025" y="-243525"/>
            <a:chExt cx="179700" cy="180900"/>
          </a:xfrm>
        </p:grpSpPr>
        <p:sp>
          <p:nvSpPr>
            <p:cNvPr id="2452" name="Google Shape;2452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2454" name="Google Shape;2454;p47"/>
          <p:cNvSpPr/>
          <p:nvPr/>
        </p:nvSpPr>
        <p:spPr>
          <a:xfrm>
            <a:off x="1351475" y="1452625"/>
            <a:ext cx="1562700" cy="349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5" name="Google Shape;2455;p47"/>
          <p:cNvGrpSpPr/>
          <p:nvPr/>
        </p:nvGrpSpPr>
        <p:grpSpPr>
          <a:xfrm>
            <a:off x="1495425" y="1033432"/>
            <a:ext cx="179700" cy="180900"/>
            <a:chOff x="3315025" y="-243525"/>
            <a:chExt cx="179700" cy="180900"/>
          </a:xfrm>
        </p:grpSpPr>
        <p:sp>
          <p:nvSpPr>
            <p:cNvPr id="2456" name="Google Shape;2456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2458" name="Google Shape;2458;p47"/>
          <p:cNvGrpSpPr/>
          <p:nvPr/>
        </p:nvGrpSpPr>
        <p:grpSpPr>
          <a:xfrm>
            <a:off x="1399625" y="1345307"/>
            <a:ext cx="179700" cy="180900"/>
            <a:chOff x="3315025" y="-243525"/>
            <a:chExt cx="179700" cy="180900"/>
          </a:xfrm>
        </p:grpSpPr>
        <p:sp>
          <p:nvSpPr>
            <p:cNvPr id="2459" name="Google Shape;2459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pic>
        <p:nvPicPr>
          <p:cNvPr id="2461" name="Google Shape;24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875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2" name="Google Shape;2462;p47"/>
          <p:cNvCxnSpPr>
            <a:stCxn id="2382" idx="2"/>
            <a:endCxn id="2444" idx="0"/>
          </p:cNvCxnSpPr>
          <p:nvPr/>
        </p:nvCxnSpPr>
        <p:spPr>
          <a:xfrm rot="5400000">
            <a:off x="2159023" y="3141800"/>
            <a:ext cx="417600" cy="462900"/>
          </a:xfrm>
          <a:prstGeom prst="curvedConnector3">
            <a:avLst>
              <a:gd name="adj1" fmla="val 5001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63" name="Google Shape;2463;p47"/>
          <p:cNvGrpSpPr/>
          <p:nvPr/>
        </p:nvGrpSpPr>
        <p:grpSpPr>
          <a:xfrm>
            <a:off x="3264350" y="3511056"/>
            <a:ext cx="179700" cy="180900"/>
            <a:chOff x="3315025" y="-243525"/>
            <a:chExt cx="179700" cy="180900"/>
          </a:xfrm>
        </p:grpSpPr>
        <p:sp>
          <p:nvSpPr>
            <p:cNvPr id="2464" name="Google Shape;2464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grpSp>
        <p:nvGrpSpPr>
          <p:cNvPr id="2466" name="Google Shape;2466;p47"/>
          <p:cNvGrpSpPr/>
          <p:nvPr/>
        </p:nvGrpSpPr>
        <p:grpSpPr>
          <a:xfrm>
            <a:off x="3264350" y="3815856"/>
            <a:ext cx="179700" cy="180900"/>
            <a:chOff x="3315025" y="-243525"/>
            <a:chExt cx="179700" cy="180900"/>
          </a:xfrm>
        </p:grpSpPr>
        <p:sp>
          <p:nvSpPr>
            <p:cNvPr id="2467" name="Google Shape;2467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14</a:t>
              </a:r>
              <a:endParaRPr sz="600" b="1"/>
            </a:p>
          </p:txBody>
        </p:sp>
      </p:grpSp>
      <p:grpSp>
        <p:nvGrpSpPr>
          <p:cNvPr id="2469" name="Google Shape;2469;p47"/>
          <p:cNvGrpSpPr/>
          <p:nvPr/>
        </p:nvGrpSpPr>
        <p:grpSpPr>
          <a:xfrm>
            <a:off x="3264350" y="4196856"/>
            <a:ext cx="179700" cy="180900"/>
            <a:chOff x="3315025" y="-243525"/>
            <a:chExt cx="179700" cy="180900"/>
          </a:xfrm>
        </p:grpSpPr>
        <p:sp>
          <p:nvSpPr>
            <p:cNvPr id="2470" name="Google Shape;2470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15</a:t>
              </a:r>
              <a:endParaRPr sz="600" b="1"/>
            </a:p>
          </p:txBody>
        </p:sp>
      </p:grpSp>
      <p:grpSp>
        <p:nvGrpSpPr>
          <p:cNvPr id="2472" name="Google Shape;2472;p47"/>
          <p:cNvGrpSpPr/>
          <p:nvPr/>
        </p:nvGrpSpPr>
        <p:grpSpPr>
          <a:xfrm>
            <a:off x="3928350" y="951044"/>
            <a:ext cx="179700" cy="180900"/>
            <a:chOff x="3315025" y="-243525"/>
            <a:chExt cx="179700" cy="180900"/>
          </a:xfrm>
        </p:grpSpPr>
        <p:sp>
          <p:nvSpPr>
            <p:cNvPr id="2473" name="Google Shape;2473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2475" name="Google Shape;2475;p47"/>
          <p:cNvGrpSpPr/>
          <p:nvPr/>
        </p:nvGrpSpPr>
        <p:grpSpPr>
          <a:xfrm>
            <a:off x="4420925" y="951044"/>
            <a:ext cx="179700" cy="180900"/>
            <a:chOff x="3315025" y="-243525"/>
            <a:chExt cx="179700" cy="180900"/>
          </a:xfrm>
        </p:grpSpPr>
        <p:sp>
          <p:nvSpPr>
            <p:cNvPr id="2476" name="Google Shape;2476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cxnSp>
        <p:nvCxnSpPr>
          <p:cNvPr id="2478" name="Google Shape;2478;p47"/>
          <p:cNvCxnSpPr>
            <a:stCxn id="2479" idx="6"/>
            <a:endCxn id="2377" idx="0"/>
          </p:cNvCxnSpPr>
          <p:nvPr/>
        </p:nvCxnSpPr>
        <p:spPr>
          <a:xfrm>
            <a:off x="3403000" y="1589937"/>
            <a:ext cx="332400" cy="20325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7"/>
          <p:cNvGrpSpPr/>
          <p:nvPr/>
        </p:nvGrpSpPr>
        <p:grpSpPr>
          <a:xfrm>
            <a:off x="1456488" y="3524107"/>
            <a:ext cx="179700" cy="180900"/>
            <a:chOff x="3315025" y="-243525"/>
            <a:chExt cx="179700" cy="180900"/>
          </a:xfrm>
        </p:grpSpPr>
        <p:sp>
          <p:nvSpPr>
            <p:cNvPr id="2481" name="Google Shape;2481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2483" name="Google Shape;2483;p47"/>
          <p:cNvSpPr/>
          <p:nvPr/>
        </p:nvSpPr>
        <p:spPr>
          <a:xfrm>
            <a:off x="2218325" y="1452613"/>
            <a:ext cx="349200" cy="3492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47"/>
          <p:cNvSpPr/>
          <p:nvPr/>
        </p:nvSpPr>
        <p:spPr>
          <a:xfrm>
            <a:off x="2998000" y="1387437"/>
            <a:ext cx="405000" cy="405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4" name="Google Shape;2484;p47"/>
          <p:cNvGrpSpPr/>
          <p:nvPr/>
        </p:nvGrpSpPr>
        <p:grpSpPr>
          <a:xfrm>
            <a:off x="2194163" y="1338882"/>
            <a:ext cx="179700" cy="180900"/>
            <a:chOff x="3315025" y="-243525"/>
            <a:chExt cx="179700" cy="180900"/>
          </a:xfrm>
        </p:grpSpPr>
        <p:sp>
          <p:nvSpPr>
            <p:cNvPr id="2485" name="Google Shape;2485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487" name="Google Shape;2487;p47"/>
          <p:cNvGrpSpPr/>
          <p:nvPr/>
        </p:nvGrpSpPr>
        <p:grpSpPr>
          <a:xfrm>
            <a:off x="2983500" y="935006"/>
            <a:ext cx="179700" cy="180900"/>
            <a:chOff x="3315025" y="-243525"/>
            <a:chExt cx="179700" cy="180900"/>
          </a:xfrm>
        </p:grpSpPr>
        <p:sp>
          <p:nvSpPr>
            <p:cNvPr id="2488" name="Google Shape;2488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sp>
        <p:nvSpPr>
          <p:cNvPr id="2490" name="Google Shape;2490;p47"/>
          <p:cNvSpPr/>
          <p:nvPr/>
        </p:nvSpPr>
        <p:spPr>
          <a:xfrm>
            <a:off x="1314738" y="453366"/>
            <a:ext cx="1610100" cy="52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47"/>
          <p:cNvSpPr/>
          <p:nvPr/>
        </p:nvSpPr>
        <p:spPr>
          <a:xfrm>
            <a:off x="1375413" y="506316"/>
            <a:ext cx="137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등록되어 있는 재료 선택하면 인벤토리 영역으로 이동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2" name="Google Shape;2492;p47"/>
          <p:cNvSpPr/>
          <p:nvPr/>
        </p:nvSpPr>
        <p:spPr>
          <a:xfrm rot="10800000">
            <a:off x="3185263" y="453366"/>
            <a:ext cx="1610100" cy="52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47"/>
          <p:cNvSpPr/>
          <p:nvPr/>
        </p:nvSpPr>
        <p:spPr>
          <a:xfrm>
            <a:off x="3444038" y="506316"/>
            <a:ext cx="137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인벤토리에서 선택하면 현재 선택된 슬롯 중 가장 앞으로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94" name="Google Shape;2494;p47"/>
          <p:cNvCxnSpPr>
            <a:stCxn id="2492" idx="3"/>
            <a:endCxn id="2483" idx="3"/>
          </p:cNvCxnSpPr>
          <p:nvPr/>
        </p:nvCxnSpPr>
        <p:spPr>
          <a:xfrm flipH="1">
            <a:off x="2567563" y="715116"/>
            <a:ext cx="617700" cy="9120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495" name="Google Shape;24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367" y="2201746"/>
            <a:ext cx="256506" cy="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216" y="2201746"/>
            <a:ext cx="256506" cy="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803" y="3730891"/>
            <a:ext cx="431100" cy="46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8" name="Google Shape;2498;p47"/>
          <p:cNvGrpSpPr/>
          <p:nvPr/>
        </p:nvGrpSpPr>
        <p:grpSpPr>
          <a:xfrm>
            <a:off x="4102550" y="3815856"/>
            <a:ext cx="179700" cy="180900"/>
            <a:chOff x="3315025" y="-243525"/>
            <a:chExt cx="179700" cy="180900"/>
          </a:xfrm>
        </p:grpSpPr>
        <p:sp>
          <p:nvSpPr>
            <p:cNvPr id="2499" name="Google Shape;2499;p4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16</a:t>
              </a:r>
              <a:endParaRPr sz="600" b="1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1.로고 스플래시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① </a:t>
            </a:r>
            <a:r>
              <a:rPr lang="ko" sz="1000"/>
              <a:t>퍼즐스페이스 로고 표시</a:t>
            </a:r>
            <a:endParaRPr sz="1000"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② </a:t>
            </a:r>
            <a:r>
              <a:rPr lang="ko" sz="1000"/>
              <a:t>액션 팀 로고 표시</a:t>
            </a:r>
            <a:endParaRPr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635925" y="843475"/>
            <a:ext cx="2925300" cy="164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878" y="1472386"/>
            <a:ext cx="1323491" cy="3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635925" y="3121325"/>
            <a:ext cx="2925300" cy="164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1291875" y="3749825"/>
            <a:ext cx="16134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ACTION TEAM</a:t>
            </a:r>
            <a:endParaRPr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98" name="Google Shape;198;p21"/>
          <p:cNvGrpSpPr/>
          <p:nvPr/>
        </p:nvGrpSpPr>
        <p:grpSpPr>
          <a:xfrm>
            <a:off x="414538" y="1576369"/>
            <a:ext cx="179700" cy="180900"/>
            <a:chOff x="3315025" y="-243525"/>
            <a:chExt cx="179700" cy="180900"/>
          </a:xfrm>
        </p:grpSpPr>
        <p:sp>
          <p:nvSpPr>
            <p:cNvPr id="199" name="Google Shape;199;p2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201" name="Google Shape;201;p21"/>
          <p:cNvGrpSpPr/>
          <p:nvPr/>
        </p:nvGrpSpPr>
        <p:grpSpPr>
          <a:xfrm>
            <a:off x="414538" y="3854219"/>
            <a:ext cx="179700" cy="180900"/>
            <a:chOff x="3315025" y="-243525"/>
            <a:chExt cx="179700" cy="180900"/>
          </a:xfrm>
        </p:grpSpPr>
        <p:sp>
          <p:nvSpPr>
            <p:cNvPr id="202" name="Google Shape;202;p2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48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본체 관리</a:t>
            </a:r>
            <a:endParaRPr/>
          </a:p>
        </p:txBody>
      </p:sp>
      <p:sp>
        <p:nvSpPr>
          <p:cNvPr id="2506" name="Google Shape;2506;p48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선택된 본체 상세 정보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① 본체의 레벨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② 본체 이름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③ 본체 수치 전체를 하나의 숫자로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④ 제조사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⑤ 현재 본체에 부착되어 있는 부품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총 4개의 부품 부착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⑥ 본체 이미지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⑦ 교체 버튼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지금 보고 있는 본체를 슬롯에 적용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현재 설치되어 있는 대포가 해지 됩니다 확인창 표시</a:t>
            </a:r>
            <a:r>
              <a:rPr lang="ko" sz="900">
                <a:solidFill>
                  <a:schemeClr val="dk1"/>
                </a:solidFill>
              </a:rPr>
              <a:t>⑮</a:t>
            </a:r>
            <a:r>
              <a:rPr lang="ko" sz="900" b="0">
                <a:solidFill>
                  <a:schemeClr val="dk1"/>
                </a:solidFill>
              </a:rPr>
              <a:t> </a:t>
            </a:r>
            <a:endParaRPr sz="8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현재 설치된 본체일 경우 설치되어 있음 표시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⑧ 본체의 기본 수치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⑨ 본체 상세 수치 확인 팝업 표시 버튼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⑩ </a:t>
            </a:r>
            <a:r>
              <a:rPr lang="ko" b="0">
                <a:solidFill>
                  <a:schemeClr val="dk1"/>
                </a:solidFill>
              </a:rPr>
              <a:t>요새 총 전투력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⑪ </a:t>
            </a:r>
            <a:r>
              <a:rPr lang="ko" b="0">
                <a:solidFill>
                  <a:schemeClr val="dk1"/>
                </a:solidFill>
              </a:rPr>
              <a:t>?버튼 : 요새 세부 정보 확인 창 열림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</a:rPr>
              <a:t>⑫ 선택된 본체의 관리 창</a:t>
            </a:r>
            <a:endParaRPr>
              <a:highlight>
                <a:srgbClr val="D9EAD3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보유한 본체 목록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⑬ </a:t>
            </a:r>
            <a:r>
              <a:rPr lang="ko" b="0"/>
              <a:t>보유하고 있는 본체 목록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  - 레벨 / 제조사 / 본체 이미지</a:t>
            </a:r>
            <a:endParaRPr sz="900"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⑭ </a:t>
            </a:r>
            <a:r>
              <a:rPr lang="ko" b="0"/>
              <a:t>본체 목록 중 선택되어 있는 본체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/>
          </a:p>
        </p:txBody>
      </p:sp>
      <p:sp>
        <p:nvSpPr>
          <p:cNvPr id="2507" name="Google Shape;2507;p48"/>
          <p:cNvSpPr/>
          <p:nvPr/>
        </p:nvSpPr>
        <p:spPr>
          <a:xfrm>
            <a:off x="1287675" y="1181025"/>
            <a:ext cx="1697100" cy="209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8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9" name="Google Shape;2509;p48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0" name="Google Shape;2510;p48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1" name="Google Shape;2511;p48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2" name="Google Shape;2512;p48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3" name="Google Shape;2513;p48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4" name="Google Shape;2514;p48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5" name="Google Shape;2515;p48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48"/>
          <p:cNvSpPr/>
          <p:nvPr/>
        </p:nvSpPr>
        <p:spPr>
          <a:xfrm>
            <a:off x="1287675" y="950050"/>
            <a:ext cx="424200" cy="15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7" name="Google Shape;2517;p48"/>
          <p:cNvSpPr/>
          <p:nvPr/>
        </p:nvSpPr>
        <p:spPr>
          <a:xfrm>
            <a:off x="171195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8" name="Google Shape;2518;p48"/>
          <p:cNvSpPr/>
          <p:nvPr/>
        </p:nvSpPr>
        <p:spPr>
          <a:xfrm>
            <a:off x="2136225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9" name="Google Shape;2519;p48"/>
          <p:cNvSpPr/>
          <p:nvPr/>
        </p:nvSpPr>
        <p:spPr>
          <a:xfrm>
            <a:off x="256050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0" name="Google Shape;2520;p48"/>
          <p:cNvSpPr/>
          <p:nvPr/>
        </p:nvSpPr>
        <p:spPr>
          <a:xfrm>
            <a:off x="1589275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48"/>
          <p:cNvSpPr/>
          <p:nvPr/>
        </p:nvSpPr>
        <p:spPr>
          <a:xfrm>
            <a:off x="2012650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48"/>
          <p:cNvSpPr/>
          <p:nvPr/>
        </p:nvSpPr>
        <p:spPr>
          <a:xfrm>
            <a:off x="1626425" y="1183125"/>
            <a:ext cx="10197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 이름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3" name="Google Shape;2523;p48"/>
          <p:cNvSpPr/>
          <p:nvPr/>
        </p:nvSpPr>
        <p:spPr>
          <a:xfrm>
            <a:off x="3028075" y="1815275"/>
            <a:ext cx="1924500" cy="142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4" name="Google Shape;2524;p48"/>
          <p:cNvSpPr/>
          <p:nvPr/>
        </p:nvSpPr>
        <p:spPr>
          <a:xfrm>
            <a:off x="4894450" y="1815275"/>
            <a:ext cx="49200" cy="142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48"/>
          <p:cNvSpPr/>
          <p:nvPr/>
        </p:nvSpPr>
        <p:spPr>
          <a:xfrm>
            <a:off x="4900554" y="18765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48"/>
          <p:cNvSpPr/>
          <p:nvPr/>
        </p:nvSpPr>
        <p:spPr>
          <a:xfrm>
            <a:off x="1795290" y="1339662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7" name="Google Shape;2527;p48"/>
          <p:cNvSpPr/>
          <p:nvPr/>
        </p:nvSpPr>
        <p:spPr>
          <a:xfrm>
            <a:off x="3040670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본체 이미지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8" name="Google Shape;2528;p48"/>
          <p:cNvSpPr/>
          <p:nvPr/>
        </p:nvSpPr>
        <p:spPr>
          <a:xfrm>
            <a:off x="3443005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9" name="Google Shape;2529;p48"/>
          <p:cNvSpPr/>
          <p:nvPr/>
        </p:nvSpPr>
        <p:spPr>
          <a:xfrm>
            <a:off x="3040657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0" name="Google Shape;2530;p48"/>
          <p:cNvSpPr/>
          <p:nvPr/>
        </p:nvSpPr>
        <p:spPr>
          <a:xfrm>
            <a:off x="3656901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1" name="Google Shape;2531;p48"/>
          <p:cNvSpPr/>
          <p:nvPr/>
        </p:nvSpPr>
        <p:spPr>
          <a:xfrm>
            <a:off x="4059236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2" name="Google Shape;2532;p48"/>
          <p:cNvSpPr/>
          <p:nvPr/>
        </p:nvSpPr>
        <p:spPr>
          <a:xfrm>
            <a:off x="3656889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3" name="Google Shape;2533;p48"/>
          <p:cNvSpPr/>
          <p:nvPr/>
        </p:nvSpPr>
        <p:spPr>
          <a:xfrm>
            <a:off x="4273132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4" name="Google Shape;2534;p48"/>
          <p:cNvSpPr/>
          <p:nvPr/>
        </p:nvSpPr>
        <p:spPr>
          <a:xfrm>
            <a:off x="4675467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5" name="Google Shape;2535;p48"/>
          <p:cNvSpPr/>
          <p:nvPr/>
        </p:nvSpPr>
        <p:spPr>
          <a:xfrm>
            <a:off x="4273120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6" name="Google Shape;2536;p48"/>
          <p:cNvSpPr/>
          <p:nvPr/>
        </p:nvSpPr>
        <p:spPr>
          <a:xfrm>
            <a:off x="3040670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7" name="Google Shape;2537;p48"/>
          <p:cNvSpPr/>
          <p:nvPr/>
        </p:nvSpPr>
        <p:spPr>
          <a:xfrm>
            <a:off x="3443005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8" name="Google Shape;2538;p48"/>
          <p:cNvSpPr/>
          <p:nvPr/>
        </p:nvSpPr>
        <p:spPr>
          <a:xfrm>
            <a:off x="3040657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9" name="Google Shape;2539;p48"/>
          <p:cNvSpPr/>
          <p:nvPr/>
        </p:nvSpPr>
        <p:spPr>
          <a:xfrm>
            <a:off x="3656901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0" name="Google Shape;2540;p48"/>
          <p:cNvSpPr/>
          <p:nvPr/>
        </p:nvSpPr>
        <p:spPr>
          <a:xfrm>
            <a:off x="4059236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1" name="Google Shape;2541;p48"/>
          <p:cNvSpPr/>
          <p:nvPr/>
        </p:nvSpPr>
        <p:spPr>
          <a:xfrm>
            <a:off x="3656889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2" name="Google Shape;2542;p48"/>
          <p:cNvSpPr/>
          <p:nvPr/>
        </p:nvSpPr>
        <p:spPr>
          <a:xfrm>
            <a:off x="4273132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3" name="Google Shape;2543;p48"/>
          <p:cNvSpPr/>
          <p:nvPr/>
        </p:nvSpPr>
        <p:spPr>
          <a:xfrm>
            <a:off x="4675467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4" name="Google Shape;2544;p48"/>
          <p:cNvSpPr/>
          <p:nvPr/>
        </p:nvSpPr>
        <p:spPr>
          <a:xfrm>
            <a:off x="4273120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5" name="Google Shape;2545;p48"/>
          <p:cNvSpPr/>
          <p:nvPr/>
        </p:nvSpPr>
        <p:spPr>
          <a:xfrm>
            <a:off x="3040675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6" name="Google Shape;2546;p48"/>
          <p:cNvSpPr/>
          <p:nvPr/>
        </p:nvSpPr>
        <p:spPr>
          <a:xfrm>
            <a:off x="3443000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7" name="Google Shape;2547;p48"/>
          <p:cNvSpPr/>
          <p:nvPr/>
        </p:nvSpPr>
        <p:spPr>
          <a:xfrm>
            <a:off x="3040657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8" name="Google Shape;2548;p48"/>
          <p:cNvSpPr/>
          <p:nvPr/>
        </p:nvSpPr>
        <p:spPr>
          <a:xfrm>
            <a:off x="3656902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9" name="Google Shape;2549;p48"/>
          <p:cNvSpPr/>
          <p:nvPr/>
        </p:nvSpPr>
        <p:spPr>
          <a:xfrm>
            <a:off x="4059237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0" name="Google Shape;2550;p48"/>
          <p:cNvSpPr/>
          <p:nvPr/>
        </p:nvSpPr>
        <p:spPr>
          <a:xfrm>
            <a:off x="3656889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1" name="Google Shape;2551;p48"/>
          <p:cNvSpPr/>
          <p:nvPr/>
        </p:nvSpPr>
        <p:spPr>
          <a:xfrm>
            <a:off x="4273129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2" name="Google Shape;2552;p48"/>
          <p:cNvSpPr/>
          <p:nvPr/>
        </p:nvSpPr>
        <p:spPr>
          <a:xfrm>
            <a:off x="4675473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3" name="Google Shape;2553;p48"/>
          <p:cNvSpPr/>
          <p:nvPr/>
        </p:nvSpPr>
        <p:spPr>
          <a:xfrm>
            <a:off x="4273120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4" name="Google Shape;2554;p48"/>
          <p:cNvSpPr/>
          <p:nvPr/>
        </p:nvSpPr>
        <p:spPr>
          <a:xfrm>
            <a:off x="1728550" y="1739913"/>
            <a:ext cx="815400" cy="990600"/>
          </a:xfrm>
          <a:prstGeom prst="roundRect">
            <a:avLst>
              <a:gd name="adj" fmla="val 11003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본체 이미지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5" name="Google Shape;2555;p48"/>
          <p:cNvSpPr/>
          <p:nvPr/>
        </p:nvSpPr>
        <p:spPr>
          <a:xfrm>
            <a:off x="1321199" y="2858100"/>
            <a:ext cx="474000" cy="2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교체 /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설치되어 있음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6" name="Google Shape;2556;p48"/>
          <p:cNvSpPr/>
          <p:nvPr/>
        </p:nvSpPr>
        <p:spPr>
          <a:xfrm>
            <a:off x="2230009" y="2513660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7" name="Google Shape;2557;p48"/>
          <p:cNvSpPr/>
          <p:nvPr/>
        </p:nvSpPr>
        <p:spPr>
          <a:xfrm>
            <a:off x="2230009" y="26639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공격속도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8" name="Google Shape;2558;p48"/>
          <p:cNvSpPr/>
          <p:nvPr/>
        </p:nvSpPr>
        <p:spPr>
          <a:xfrm>
            <a:off x="2230009" y="28058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사정거리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9" name="Google Shape;2559;p48"/>
          <p:cNvSpPr/>
          <p:nvPr/>
        </p:nvSpPr>
        <p:spPr>
          <a:xfrm>
            <a:off x="2230009" y="29507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체력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0" name="Google Shape;2560;p48"/>
          <p:cNvSpPr/>
          <p:nvPr/>
        </p:nvSpPr>
        <p:spPr>
          <a:xfrm>
            <a:off x="2713694" y="1200223"/>
            <a:ext cx="244200" cy="23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1" name="Google Shape;2561;p48"/>
          <p:cNvSpPr/>
          <p:nvPr/>
        </p:nvSpPr>
        <p:spPr>
          <a:xfrm>
            <a:off x="1307775" y="1210600"/>
            <a:ext cx="276600" cy="18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62" name="Google Shape;2562;p48"/>
          <p:cNvGrpSpPr/>
          <p:nvPr/>
        </p:nvGrpSpPr>
        <p:grpSpPr>
          <a:xfrm>
            <a:off x="2623500" y="1141107"/>
            <a:ext cx="179700" cy="180900"/>
            <a:chOff x="3315025" y="-243525"/>
            <a:chExt cx="179700" cy="180900"/>
          </a:xfrm>
        </p:grpSpPr>
        <p:sp>
          <p:nvSpPr>
            <p:cNvPr id="2563" name="Google Shape;2563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pic>
        <p:nvPicPr>
          <p:cNvPr id="2565" name="Google Shape;25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03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6" name="Google Shape;25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050" y="60386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p48"/>
          <p:cNvSpPr/>
          <p:nvPr/>
        </p:nvSpPr>
        <p:spPr>
          <a:xfrm>
            <a:off x="3032639" y="993194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8" name="Google Shape;2568;p48"/>
          <p:cNvSpPr/>
          <p:nvPr/>
        </p:nvSpPr>
        <p:spPr>
          <a:xfrm>
            <a:off x="3149793" y="122683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9" name="Google Shape;2569;p48"/>
          <p:cNvSpPr/>
          <p:nvPr/>
        </p:nvSpPr>
        <p:spPr>
          <a:xfrm>
            <a:off x="4258504" y="11234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00000/00000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0" name="Google Shape;2570;p48"/>
          <p:cNvSpPr/>
          <p:nvPr/>
        </p:nvSpPr>
        <p:spPr>
          <a:xfrm>
            <a:off x="3149793" y="143053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본체조각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1" name="Google Shape;2571;p48"/>
          <p:cNvSpPr/>
          <p:nvPr/>
        </p:nvSpPr>
        <p:spPr>
          <a:xfrm>
            <a:off x="4258571" y="13271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0000/0000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2" name="Google Shape;2572;p48"/>
          <p:cNvSpPr/>
          <p:nvPr/>
        </p:nvSpPr>
        <p:spPr>
          <a:xfrm>
            <a:off x="4200303" y="1561549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레벨업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3" name="Google Shape;2573;p48"/>
          <p:cNvSpPr/>
          <p:nvPr/>
        </p:nvSpPr>
        <p:spPr>
          <a:xfrm>
            <a:off x="3212804" y="11234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4" name="Google Shape;2574;p48"/>
          <p:cNvSpPr/>
          <p:nvPr/>
        </p:nvSpPr>
        <p:spPr>
          <a:xfrm>
            <a:off x="3212871" y="13271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조각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5" name="Google Shape;2575;p48"/>
          <p:cNvSpPr/>
          <p:nvPr/>
        </p:nvSpPr>
        <p:spPr>
          <a:xfrm>
            <a:off x="3967897" y="961185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등급 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6" name="Google Shape;2576;p48"/>
          <p:cNvSpPr/>
          <p:nvPr/>
        </p:nvSpPr>
        <p:spPr>
          <a:xfrm>
            <a:off x="4464530" y="961185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부품관리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7" name="Google Shape;2577;p48"/>
          <p:cNvSpPr/>
          <p:nvPr/>
        </p:nvSpPr>
        <p:spPr>
          <a:xfrm>
            <a:off x="1315952" y="2647102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부품4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8" name="Google Shape;2578;p48"/>
          <p:cNvSpPr/>
          <p:nvPr/>
        </p:nvSpPr>
        <p:spPr>
          <a:xfrm>
            <a:off x="1315953" y="2444153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부품3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9" name="Google Shape;2579;p48"/>
          <p:cNvSpPr/>
          <p:nvPr/>
        </p:nvSpPr>
        <p:spPr>
          <a:xfrm>
            <a:off x="1315798" y="2241211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부품2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0" name="Google Shape;2580;p48"/>
          <p:cNvSpPr/>
          <p:nvPr/>
        </p:nvSpPr>
        <p:spPr>
          <a:xfrm>
            <a:off x="1315798" y="2038257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부품1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1" name="Google Shape;2581;p48"/>
          <p:cNvSpPr/>
          <p:nvPr/>
        </p:nvSpPr>
        <p:spPr>
          <a:xfrm>
            <a:off x="1477000" y="3090225"/>
            <a:ext cx="1318500" cy="180900"/>
          </a:xfrm>
          <a:prstGeom prst="rect">
            <a:avLst/>
          </a:prstGeom>
          <a:solidFill>
            <a:srgbClr val="D3E0FF">
              <a:alpha val="26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총 전투력 00000000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2" name="Google Shape;2582;p48"/>
          <p:cNvSpPr/>
          <p:nvPr/>
        </p:nvSpPr>
        <p:spPr>
          <a:xfrm>
            <a:off x="2721755" y="30862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3" name="Google Shape;2583;p48"/>
          <p:cNvSpPr/>
          <p:nvPr/>
        </p:nvSpPr>
        <p:spPr>
          <a:xfrm>
            <a:off x="2783580" y="23606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84" name="Google Shape;2584;p48"/>
          <p:cNvGrpSpPr/>
          <p:nvPr/>
        </p:nvGrpSpPr>
        <p:grpSpPr>
          <a:xfrm>
            <a:off x="1180308" y="1141111"/>
            <a:ext cx="179700" cy="180900"/>
            <a:chOff x="3315025" y="-243525"/>
            <a:chExt cx="179700" cy="180900"/>
          </a:xfrm>
        </p:grpSpPr>
        <p:sp>
          <p:nvSpPr>
            <p:cNvPr id="2585" name="Google Shape;2585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2587" name="Google Shape;2587;p48"/>
          <p:cNvGrpSpPr/>
          <p:nvPr/>
        </p:nvGrpSpPr>
        <p:grpSpPr>
          <a:xfrm>
            <a:off x="1556310" y="1118348"/>
            <a:ext cx="179700" cy="180900"/>
            <a:chOff x="3315025" y="-243525"/>
            <a:chExt cx="179700" cy="180900"/>
          </a:xfrm>
        </p:grpSpPr>
        <p:sp>
          <p:nvSpPr>
            <p:cNvPr id="2588" name="Google Shape;2588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2590" name="Google Shape;2590;p48"/>
          <p:cNvGrpSpPr/>
          <p:nvPr/>
        </p:nvGrpSpPr>
        <p:grpSpPr>
          <a:xfrm>
            <a:off x="1683262" y="1295157"/>
            <a:ext cx="179700" cy="180900"/>
            <a:chOff x="3315025" y="-243525"/>
            <a:chExt cx="179700" cy="180900"/>
          </a:xfrm>
        </p:grpSpPr>
        <p:sp>
          <p:nvSpPr>
            <p:cNvPr id="2591" name="Google Shape;2591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593" name="Google Shape;2593;p48"/>
          <p:cNvGrpSpPr/>
          <p:nvPr/>
        </p:nvGrpSpPr>
        <p:grpSpPr>
          <a:xfrm>
            <a:off x="1683262" y="1663657"/>
            <a:ext cx="179700" cy="180900"/>
            <a:chOff x="3315025" y="-243525"/>
            <a:chExt cx="179700" cy="180900"/>
          </a:xfrm>
        </p:grpSpPr>
        <p:sp>
          <p:nvSpPr>
            <p:cNvPr id="2594" name="Google Shape;2594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2596" name="Google Shape;2596;p48"/>
          <p:cNvGrpSpPr/>
          <p:nvPr/>
        </p:nvGrpSpPr>
        <p:grpSpPr>
          <a:xfrm>
            <a:off x="1187794" y="1892594"/>
            <a:ext cx="179700" cy="180900"/>
            <a:chOff x="3315025" y="-243525"/>
            <a:chExt cx="179700" cy="180900"/>
          </a:xfrm>
        </p:grpSpPr>
        <p:sp>
          <p:nvSpPr>
            <p:cNvPr id="2597" name="Google Shape;2597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2599" name="Google Shape;2599;p48"/>
          <p:cNvGrpSpPr/>
          <p:nvPr/>
        </p:nvGrpSpPr>
        <p:grpSpPr>
          <a:xfrm>
            <a:off x="1187794" y="2776649"/>
            <a:ext cx="179700" cy="180900"/>
            <a:chOff x="3315025" y="-243525"/>
            <a:chExt cx="179700" cy="180900"/>
          </a:xfrm>
        </p:grpSpPr>
        <p:sp>
          <p:nvSpPr>
            <p:cNvPr id="2600" name="Google Shape;2600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2602" name="Google Shape;2602;p48"/>
          <p:cNvGrpSpPr/>
          <p:nvPr/>
        </p:nvGrpSpPr>
        <p:grpSpPr>
          <a:xfrm>
            <a:off x="2254594" y="2548049"/>
            <a:ext cx="179700" cy="180900"/>
            <a:chOff x="3315025" y="-243525"/>
            <a:chExt cx="179700" cy="180900"/>
          </a:xfrm>
        </p:grpSpPr>
        <p:sp>
          <p:nvSpPr>
            <p:cNvPr id="2603" name="Google Shape;2603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2605" name="Google Shape;2605;p48"/>
          <p:cNvGrpSpPr/>
          <p:nvPr/>
        </p:nvGrpSpPr>
        <p:grpSpPr>
          <a:xfrm>
            <a:off x="2658353" y="2327035"/>
            <a:ext cx="179700" cy="180900"/>
            <a:chOff x="3315025" y="-243525"/>
            <a:chExt cx="179700" cy="180900"/>
          </a:xfrm>
        </p:grpSpPr>
        <p:sp>
          <p:nvSpPr>
            <p:cNvPr id="2606" name="Google Shape;2606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2608" name="Google Shape;2608;p48"/>
          <p:cNvGrpSpPr/>
          <p:nvPr/>
        </p:nvGrpSpPr>
        <p:grpSpPr>
          <a:xfrm>
            <a:off x="2096050" y="3197894"/>
            <a:ext cx="179700" cy="180900"/>
            <a:chOff x="3315025" y="-243525"/>
            <a:chExt cx="179700" cy="180900"/>
          </a:xfrm>
        </p:grpSpPr>
        <p:sp>
          <p:nvSpPr>
            <p:cNvPr id="2609" name="Google Shape;2609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2611" name="Google Shape;2611;p48"/>
          <p:cNvGrpSpPr/>
          <p:nvPr/>
        </p:nvGrpSpPr>
        <p:grpSpPr>
          <a:xfrm>
            <a:off x="2721750" y="3197894"/>
            <a:ext cx="179700" cy="180900"/>
            <a:chOff x="3315025" y="-243525"/>
            <a:chExt cx="179700" cy="180900"/>
          </a:xfrm>
        </p:grpSpPr>
        <p:sp>
          <p:nvSpPr>
            <p:cNvPr id="2612" name="Google Shape;2612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2614" name="Google Shape;2614;p48"/>
          <p:cNvGrpSpPr/>
          <p:nvPr/>
        </p:nvGrpSpPr>
        <p:grpSpPr>
          <a:xfrm>
            <a:off x="2979079" y="1810424"/>
            <a:ext cx="179700" cy="180900"/>
            <a:chOff x="3315025" y="-243525"/>
            <a:chExt cx="179700" cy="180900"/>
          </a:xfrm>
        </p:grpSpPr>
        <p:sp>
          <p:nvSpPr>
            <p:cNvPr id="2615" name="Google Shape;2615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grpSp>
        <p:nvGrpSpPr>
          <p:cNvPr id="2617" name="Google Shape;2617;p48"/>
          <p:cNvGrpSpPr/>
          <p:nvPr/>
        </p:nvGrpSpPr>
        <p:grpSpPr>
          <a:xfrm>
            <a:off x="3588679" y="1810424"/>
            <a:ext cx="179700" cy="180900"/>
            <a:chOff x="3315025" y="-243525"/>
            <a:chExt cx="179700" cy="180900"/>
          </a:xfrm>
        </p:grpSpPr>
        <p:sp>
          <p:nvSpPr>
            <p:cNvPr id="2618" name="Google Shape;2618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14</a:t>
              </a:r>
              <a:endParaRPr sz="600" b="1"/>
            </a:p>
          </p:txBody>
        </p:sp>
      </p:grpSp>
      <p:grpSp>
        <p:nvGrpSpPr>
          <p:cNvPr id="2620" name="Google Shape;2620;p48"/>
          <p:cNvGrpSpPr/>
          <p:nvPr/>
        </p:nvGrpSpPr>
        <p:grpSpPr>
          <a:xfrm>
            <a:off x="3055279" y="896024"/>
            <a:ext cx="179700" cy="180900"/>
            <a:chOff x="3315025" y="-243525"/>
            <a:chExt cx="179700" cy="180900"/>
          </a:xfrm>
        </p:grpSpPr>
        <p:sp>
          <p:nvSpPr>
            <p:cNvPr id="2621" name="Google Shape;2621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sp>
        <p:nvSpPr>
          <p:cNvPr id="2623" name="Google Shape;2623;p48"/>
          <p:cNvSpPr/>
          <p:nvPr/>
        </p:nvSpPr>
        <p:spPr>
          <a:xfrm>
            <a:off x="3042807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보유 조각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4" name="Google Shape;2624;p48"/>
          <p:cNvSpPr/>
          <p:nvPr/>
        </p:nvSpPr>
        <p:spPr>
          <a:xfrm>
            <a:off x="3042807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5" name="Google Shape;2625;p48"/>
          <p:cNvSpPr/>
          <p:nvPr/>
        </p:nvSpPr>
        <p:spPr>
          <a:xfrm>
            <a:off x="4275269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6" name="Google Shape;2626;p48"/>
          <p:cNvSpPr/>
          <p:nvPr/>
        </p:nvSpPr>
        <p:spPr>
          <a:xfrm>
            <a:off x="3659038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7" name="Google Shape;2627;p48"/>
          <p:cNvSpPr/>
          <p:nvPr/>
        </p:nvSpPr>
        <p:spPr>
          <a:xfrm>
            <a:off x="4275269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8" name="Google Shape;2628;p48"/>
          <p:cNvSpPr/>
          <p:nvPr/>
        </p:nvSpPr>
        <p:spPr>
          <a:xfrm>
            <a:off x="3659038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9" name="Google Shape;2629;p48"/>
          <p:cNvSpPr/>
          <p:nvPr/>
        </p:nvSpPr>
        <p:spPr>
          <a:xfrm>
            <a:off x="3657824" y="1827938"/>
            <a:ext cx="570900" cy="5748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48"/>
          <p:cNvSpPr/>
          <p:nvPr/>
        </p:nvSpPr>
        <p:spPr>
          <a:xfrm>
            <a:off x="1316250" y="3705798"/>
            <a:ext cx="1215600" cy="8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본체를 변경 할 경우 현재 설치되어 있는 대포가 모두 해지 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1" name="Google Shape;2631;p48"/>
          <p:cNvSpPr/>
          <p:nvPr/>
        </p:nvSpPr>
        <p:spPr>
          <a:xfrm>
            <a:off x="1382589" y="4284783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2" name="Google Shape;2632;p48"/>
          <p:cNvSpPr/>
          <p:nvPr/>
        </p:nvSpPr>
        <p:spPr>
          <a:xfrm>
            <a:off x="1959639" y="4284783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교체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33" name="Google Shape;2633;p48"/>
          <p:cNvCxnSpPr>
            <a:stCxn id="2555" idx="2"/>
            <a:endCxn id="2630" idx="0"/>
          </p:cNvCxnSpPr>
          <p:nvPr/>
        </p:nvCxnSpPr>
        <p:spPr>
          <a:xfrm rot="-5400000" flipH="1">
            <a:off x="1433099" y="3214800"/>
            <a:ext cx="616200" cy="366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34" name="Google Shape;2634;p48"/>
          <p:cNvGrpSpPr/>
          <p:nvPr/>
        </p:nvGrpSpPr>
        <p:grpSpPr>
          <a:xfrm>
            <a:off x="1199275" y="3675294"/>
            <a:ext cx="179700" cy="180900"/>
            <a:chOff x="3315025" y="-243525"/>
            <a:chExt cx="179700" cy="180900"/>
          </a:xfrm>
        </p:grpSpPr>
        <p:sp>
          <p:nvSpPr>
            <p:cNvPr id="2635" name="Google Shape;2635;p48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8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15</a:t>
              </a:r>
              <a:endParaRPr sz="600" b="1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49"/>
          <p:cNvSpPr/>
          <p:nvPr/>
        </p:nvSpPr>
        <p:spPr>
          <a:xfrm>
            <a:off x="644825" y="3509001"/>
            <a:ext cx="4425000" cy="1111500"/>
          </a:xfrm>
          <a:prstGeom prst="roundRect">
            <a:avLst>
              <a:gd name="adj" fmla="val 73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49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본체 관리 - 관리 창</a:t>
            </a:r>
            <a:endParaRPr/>
          </a:p>
        </p:txBody>
      </p:sp>
      <p:sp>
        <p:nvSpPr>
          <p:cNvPr id="2643" name="Google Shape;2643;p49"/>
          <p:cNvSpPr txBox="1">
            <a:spLocks noGrp="1"/>
          </p:cNvSpPr>
          <p:nvPr>
            <p:ph type="body" idx="1"/>
          </p:nvPr>
        </p:nvSpPr>
        <p:spPr>
          <a:xfrm>
            <a:off x="5893725" y="414825"/>
            <a:ext cx="3098100" cy="46062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선택된 본체의 관리 창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① 본체 소환 창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② 소환에 필요한 본체 조각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③ 본체 소환 버튼 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- 필요 조각이 채워지면 버튼 활성화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- 소환 완료되면 안내 팝업 창 표시 -&gt; 이후 등급업 창으로 변경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④ 본체 소환 성공 안내 팝업 창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⑤ 레벨 업 창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⑥ 레벨업 / 부품관리 변경 탭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⑦ 필요 경험치 바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현재 경험치 / 다음 레벨까지 필요 경험치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⑧ 필요 본체 조각 바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현재 보유한 조각 수 / 레벨업에 필요한 조각 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⑨ 필요 및 소모 재화 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너트 아이콘 | 소모할 재화/현재 소유한 재화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제조사 별 강화석 아이콘 | 소모할 재화/현재 소유한 재화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에너지 오일 아이콘 | 소모할 재화/현재 소유한 재화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재화가 부족할 경우 소지한 재화 수 텍스트가 붉게 변함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⑩ 레벨업 버튼 </a:t>
            </a:r>
            <a:r>
              <a:rPr lang="ko" sz="800" b="0">
                <a:solidFill>
                  <a:schemeClr val="dk1"/>
                </a:solidFill>
              </a:rPr>
              <a:t>(레벨업이 가능할 때만 버튼 활성화)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⑪ 부품관리 창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⑫ 각 부품 설치 버튼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본체는 4개의 부품을 부착할 수 있음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부품 버튼 누르면 부품선택 팝업 창 표시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⑬ 자동 넣기 버튼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각 부품 슬롯에 가장 높은 등급의 부품이 자동으로 채워짐</a:t>
            </a:r>
            <a:endParaRPr sz="800" b="0">
              <a:solidFill>
                <a:schemeClr val="dk1"/>
              </a:solidFill>
            </a:endParaRPr>
          </a:p>
        </p:txBody>
      </p:sp>
      <p:sp>
        <p:nvSpPr>
          <p:cNvPr id="2644" name="Google Shape;2644;p49"/>
          <p:cNvSpPr/>
          <p:nvPr/>
        </p:nvSpPr>
        <p:spPr>
          <a:xfrm>
            <a:off x="1287675" y="1181025"/>
            <a:ext cx="1697100" cy="209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49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6" name="Google Shape;2646;p49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7" name="Google Shape;2647;p49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8" name="Google Shape;2648;p49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49" name="Google Shape;2649;p49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0" name="Google Shape;2650;p49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1" name="Google Shape;2651;p49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2" name="Google Shape;2652;p49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49"/>
          <p:cNvSpPr/>
          <p:nvPr/>
        </p:nvSpPr>
        <p:spPr>
          <a:xfrm>
            <a:off x="1287675" y="950050"/>
            <a:ext cx="424200" cy="15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4" name="Google Shape;2654;p49"/>
          <p:cNvSpPr/>
          <p:nvPr/>
        </p:nvSpPr>
        <p:spPr>
          <a:xfrm>
            <a:off x="171195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5" name="Google Shape;2655;p49"/>
          <p:cNvSpPr/>
          <p:nvPr/>
        </p:nvSpPr>
        <p:spPr>
          <a:xfrm>
            <a:off x="2136225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6" name="Google Shape;2656;p49"/>
          <p:cNvSpPr/>
          <p:nvPr/>
        </p:nvSpPr>
        <p:spPr>
          <a:xfrm>
            <a:off x="256050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7" name="Google Shape;2657;p49"/>
          <p:cNvSpPr/>
          <p:nvPr/>
        </p:nvSpPr>
        <p:spPr>
          <a:xfrm>
            <a:off x="1589275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9"/>
          <p:cNvSpPr/>
          <p:nvPr/>
        </p:nvSpPr>
        <p:spPr>
          <a:xfrm>
            <a:off x="2012650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9"/>
          <p:cNvSpPr/>
          <p:nvPr/>
        </p:nvSpPr>
        <p:spPr>
          <a:xfrm>
            <a:off x="1626425" y="1183125"/>
            <a:ext cx="10197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 이름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0" name="Google Shape;2660;p49"/>
          <p:cNvSpPr/>
          <p:nvPr/>
        </p:nvSpPr>
        <p:spPr>
          <a:xfrm>
            <a:off x="3028075" y="1815275"/>
            <a:ext cx="1924500" cy="142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1" name="Google Shape;2661;p49"/>
          <p:cNvSpPr/>
          <p:nvPr/>
        </p:nvSpPr>
        <p:spPr>
          <a:xfrm>
            <a:off x="4894450" y="1815275"/>
            <a:ext cx="49200" cy="142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49"/>
          <p:cNvSpPr/>
          <p:nvPr/>
        </p:nvSpPr>
        <p:spPr>
          <a:xfrm>
            <a:off x="4900554" y="18765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49"/>
          <p:cNvSpPr/>
          <p:nvPr/>
        </p:nvSpPr>
        <p:spPr>
          <a:xfrm>
            <a:off x="1795290" y="1339662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4" name="Google Shape;2664;p49"/>
          <p:cNvSpPr/>
          <p:nvPr/>
        </p:nvSpPr>
        <p:spPr>
          <a:xfrm>
            <a:off x="3040670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본체 이미지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5" name="Google Shape;2665;p49"/>
          <p:cNvSpPr/>
          <p:nvPr/>
        </p:nvSpPr>
        <p:spPr>
          <a:xfrm>
            <a:off x="3443005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6" name="Google Shape;2666;p49"/>
          <p:cNvSpPr/>
          <p:nvPr/>
        </p:nvSpPr>
        <p:spPr>
          <a:xfrm>
            <a:off x="3042807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보유 조각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7" name="Google Shape;2667;p49"/>
          <p:cNvSpPr/>
          <p:nvPr/>
        </p:nvSpPr>
        <p:spPr>
          <a:xfrm>
            <a:off x="3040657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8" name="Google Shape;2668;p49"/>
          <p:cNvSpPr/>
          <p:nvPr/>
        </p:nvSpPr>
        <p:spPr>
          <a:xfrm>
            <a:off x="3656901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9" name="Google Shape;2669;p49"/>
          <p:cNvSpPr/>
          <p:nvPr/>
        </p:nvSpPr>
        <p:spPr>
          <a:xfrm>
            <a:off x="4059236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0" name="Google Shape;2670;p49"/>
          <p:cNvSpPr/>
          <p:nvPr/>
        </p:nvSpPr>
        <p:spPr>
          <a:xfrm>
            <a:off x="3659038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1" name="Google Shape;2671;p49"/>
          <p:cNvSpPr/>
          <p:nvPr/>
        </p:nvSpPr>
        <p:spPr>
          <a:xfrm>
            <a:off x="3656889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2" name="Google Shape;2672;p49"/>
          <p:cNvSpPr/>
          <p:nvPr/>
        </p:nvSpPr>
        <p:spPr>
          <a:xfrm>
            <a:off x="4273132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3" name="Google Shape;2673;p49"/>
          <p:cNvSpPr/>
          <p:nvPr/>
        </p:nvSpPr>
        <p:spPr>
          <a:xfrm>
            <a:off x="4675467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4" name="Google Shape;2674;p49"/>
          <p:cNvSpPr/>
          <p:nvPr/>
        </p:nvSpPr>
        <p:spPr>
          <a:xfrm>
            <a:off x="4275269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5" name="Google Shape;2675;p49"/>
          <p:cNvSpPr/>
          <p:nvPr/>
        </p:nvSpPr>
        <p:spPr>
          <a:xfrm>
            <a:off x="4273120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6" name="Google Shape;2676;p49"/>
          <p:cNvSpPr/>
          <p:nvPr/>
        </p:nvSpPr>
        <p:spPr>
          <a:xfrm>
            <a:off x="3040670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7" name="Google Shape;2677;p49"/>
          <p:cNvSpPr/>
          <p:nvPr/>
        </p:nvSpPr>
        <p:spPr>
          <a:xfrm>
            <a:off x="3443005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8" name="Google Shape;2678;p49"/>
          <p:cNvSpPr/>
          <p:nvPr/>
        </p:nvSpPr>
        <p:spPr>
          <a:xfrm>
            <a:off x="3042807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9" name="Google Shape;2679;p49"/>
          <p:cNvSpPr/>
          <p:nvPr/>
        </p:nvSpPr>
        <p:spPr>
          <a:xfrm>
            <a:off x="3040657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0" name="Google Shape;2680;p49"/>
          <p:cNvSpPr/>
          <p:nvPr/>
        </p:nvSpPr>
        <p:spPr>
          <a:xfrm>
            <a:off x="3656901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1" name="Google Shape;2681;p49"/>
          <p:cNvSpPr/>
          <p:nvPr/>
        </p:nvSpPr>
        <p:spPr>
          <a:xfrm>
            <a:off x="4059236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2" name="Google Shape;2682;p49"/>
          <p:cNvSpPr/>
          <p:nvPr/>
        </p:nvSpPr>
        <p:spPr>
          <a:xfrm>
            <a:off x="3659038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3" name="Google Shape;2683;p49"/>
          <p:cNvSpPr/>
          <p:nvPr/>
        </p:nvSpPr>
        <p:spPr>
          <a:xfrm>
            <a:off x="3656889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4" name="Google Shape;2684;p49"/>
          <p:cNvSpPr/>
          <p:nvPr/>
        </p:nvSpPr>
        <p:spPr>
          <a:xfrm>
            <a:off x="4273132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5" name="Google Shape;2685;p49"/>
          <p:cNvSpPr/>
          <p:nvPr/>
        </p:nvSpPr>
        <p:spPr>
          <a:xfrm>
            <a:off x="4675467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6" name="Google Shape;2686;p49"/>
          <p:cNvSpPr/>
          <p:nvPr/>
        </p:nvSpPr>
        <p:spPr>
          <a:xfrm>
            <a:off x="4275269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7" name="Google Shape;2687;p49"/>
          <p:cNvSpPr/>
          <p:nvPr/>
        </p:nvSpPr>
        <p:spPr>
          <a:xfrm>
            <a:off x="4273120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8" name="Google Shape;2688;p49"/>
          <p:cNvSpPr/>
          <p:nvPr/>
        </p:nvSpPr>
        <p:spPr>
          <a:xfrm>
            <a:off x="3040675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89" name="Google Shape;2689;p49"/>
          <p:cNvSpPr/>
          <p:nvPr/>
        </p:nvSpPr>
        <p:spPr>
          <a:xfrm>
            <a:off x="3443000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0" name="Google Shape;2690;p49"/>
          <p:cNvSpPr/>
          <p:nvPr/>
        </p:nvSpPr>
        <p:spPr>
          <a:xfrm>
            <a:off x="3040657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1" name="Google Shape;2691;p49"/>
          <p:cNvSpPr/>
          <p:nvPr/>
        </p:nvSpPr>
        <p:spPr>
          <a:xfrm>
            <a:off x="3656902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2" name="Google Shape;2692;p49"/>
          <p:cNvSpPr/>
          <p:nvPr/>
        </p:nvSpPr>
        <p:spPr>
          <a:xfrm>
            <a:off x="4059237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3" name="Google Shape;2693;p49"/>
          <p:cNvSpPr/>
          <p:nvPr/>
        </p:nvSpPr>
        <p:spPr>
          <a:xfrm>
            <a:off x="3656889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4" name="Google Shape;2694;p49"/>
          <p:cNvSpPr/>
          <p:nvPr/>
        </p:nvSpPr>
        <p:spPr>
          <a:xfrm>
            <a:off x="4273129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5" name="Google Shape;2695;p49"/>
          <p:cNvSpPr/>
          <p:nvPr/>
        </p:nvSpPr>
        <p:spPr>
          <a:xfrm>
            <a:off x="4675473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6" name="Google Shape;2696;p49"/>
          <p:cNvSpPr/>
          <p:nvPr/>
        </p:nvSpPr>
        <p:spPr>
          <a:xfrm>
            <a:off x="4273120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7" name="Google Shape;2697;p49"/>
          <p:cNvSpPr/>
          <p:nvPr/>
        </p:nvSpPr>
        <p:spPr>
          <a:xfrm>
            <a:off x="1728550" y="1739913"/>
            <a:ext cx="815400" cy="990600"/>
          </a:xfrm>
          <a:prstGeom prst="roundRect">
            <a:avLst>
              <a:gd name="adj" fmla="val 11003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본체 이미지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8" name="Google Shape;2698;p49"/>
          <p:cNvSpPr/>
          <p:nvPr/>
        </p:nvSpPr>
        <p:spPr>
          <a:xfrm>
            <a:off x="1321211" y="2858095"/>
            <a:ext cx="416700" cy="2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9" name="Google Shape;2699;p49"/>
          <p:cNvSpPr/>
          <p:nvPr/>
        </p:nvSpPr>
        <p:spPr>
          <a:xfrm>
            <a:off x="2230009" y="2513660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0" name="Google Shape;2700;p49"/>
          <p:cNvSpPr/>
          <p:nvPr/>
        </p:nvSpPr>
        <p:spPr>
          <a:xfrm>
            <a:off x="2230009" y="26639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공격속도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1" name="Google Shape;2701;p49"/>
          <p:cNvSpPr/>
          <p:nvPr/>
        </p:nvSpPr>
        <p:spPr>
          <a:xfrm>
            <a:off x="2230009" y="28058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사정거리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2" name="Google Shape;2702;p49"/>
          <p:cNvSpPr/>
          <p:nvPr/>
        </p:nvSpPr>
        <p:spPr>
          <a:xfrm>
            <a:off x="2230009" y="29507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체력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3" name="Google Shape;2703;p49"/>
          <p:cNvSpPr/>
          <p:nvPr/>
        </p:nvSpPr>
        <p:spPr>
          <a:xfrm>
            <a:off x="2713694" y="1200223"/>
            <a:ext cx="244200" cy="23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4" name="Google Shape;2704;p49"/>
          <p:cNvSpPr/>
          <p:nvPr/>
        </p:nvSpPr>
        <p:spPr>
          <a:xfrm>
            <a:off x="1307775" y="1210600"/>
            <a:ext cx="276600" cy="18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05" name="Google Shape;27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0" y="575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050" y="60386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49"/>
          <p:cNvSpPr/>
          <p:nvPr/>
        </p:nvSpPr>
        <p:spPr>
          <a:xfrm>
            <a:off x="709114" y="3678144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8" name="Google Shape;2708;p49"/>
          <p:cNvSpPr/>
          <p:nvPr/>
        </p:nvSpPr>
        <p:spPr>
          <a:xfrm>
            <a:off x="902468" y="398798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9" name="Google Shape;2709;p49"/>
          <p:cNvSpPr/>
          <p:nvPr/>
        </p:nvSpPr>
        <p:spPr>
          <a:xfrm>
            <a:off x="2011179" y="38846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00000/00000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0" name="Google Shape;2710;p49"/>
          <p:cNvSpPr/>
          <p:nvPr/>
        </p:nvSpPr>
        <p:spPr>
          <a:xfrm>
            <a:off x="902468" y="419168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본체조각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1" name="Google Shape;2711;p49"/>
          <p:cNvSpPr/>
          <p:nvPr/>
        </p:nvSpPr>
        <p:spPr>
          <a:xfrm>
            <a:off x="2011246" y="40883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0000/0000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2" name="Google Shape;2712;p49"/>
          <p:cNvSpPr/>
          <p:nvPr/>
        </p:nvSpPr>
        <p:spPr>
          <a:xfrm>
            <a:off x="1952978" y="4322699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레벨업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3" name="Google Shape;2713;p49"/>
          <p:cNvSpPr/>
          <p:nvPr/>
        </p:nvSpPr>
        <p:spPr>
          <a:xfrm>
            <a:off x="965479" y="38846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4" name="Google Shape;2714;p49"/>
          <p:cNvSpPr/>
          <p:nvPr/>
        </p:nvSpPr>
        <p:spPr>
          <a:xfrm>
            <a:off x="965546" y="40883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조각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5" name="Google Shape;2715;p49"/>
          <p:cNvSpPr/>
          <p:nvPr/>
        </p:nvSpPr>
        <p:spPr>
          <a:xfrm>
            <a:off x="1720572" y="3722335"/>
            <a:ext cx="496500" cy="1449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 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6" name="Google Shape;2716;p49"/>
          <p:cNvSpPr/>
          <p:nvPr/>
        </p:nvSpPr>
        <p:spPr>
          <a:xfrm>
            <a:off x="2217205" y="3722335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부품관리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7" name="Google Shape;2717;p49"/>
          <p:cNvSpPr/>
          <p:nvPr/>
        </p:nvSpPr>
        <p:spPr>
          <a:xfrm>
            <a:off x="1315952" y="2647102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부품4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8" name="Google Shape;2718;p49"/>
          <p:cNvSpPr/>
          <p:nvPr/>
        </p:nvSpPr>
        <p:spPr>
          <a:xfrm>
            <a:off x="1315953" y="2444153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부품3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9" name="Google Shape;2719;p49"/>
          <p:cNvSpPr/>
          <p:nvPr/>
        </p:nvSpPr>
        <p:spPr>
          <a:xfrm>
            <a:off x="1315798" y="2241211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부품2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0" name="Google Shape;2720;p49"/>
          <p:cNvSpPr/>
          <p:nvPr/>
        </p:nvSpPr>
        <p:spPr>
          <a:xfrm>
            <a:off x="1315798" y="2038257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부품1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1" name="Google Shape;2721;p49"/>
          <p:cNvSpPr/>
          <p:nvPr/>
        </p:nvSpPr>
        <p:spPr>
          <a:xfrm>
            <a:off x="3025040" y="997989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2" name="Google Shape;2722;p49"/>
          <p:cNvSpPr/>
          <p:nvPr/>
        </p:nvSpPr>
        <p:spPr>
          <a:xfrm>
            <a:off x="3132764" y="132155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본체조각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3" name="Google Shape;2723;p49"/>
          <p:cNvSpPr/>
          <p:nvPr/>
        </p:nvSpPr>
        <p:spPr>
          <a:xfrm>
            <a:off x="4241542" y="121817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0000/0000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4" name="Google Shape;2724;p49"/>
          <p:cNvSpPr/>
          <p:nvPr/>
        </p:nvSpPr>
        <p:spPr>
          <a:xfrm>
            <a:off x="4183349" y="1558407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소 환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5" name="Google Shape;2725;p49"/>
          <p:cNvSpPr/>
          <p:nvPr/>
        </p:nvSpPr>
        <p:spPr>
          <a:xfrm>
            <a:off x="3195842" y="121817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조각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6" name="Google Shape;2726;p49"/>
          <p:cNvSpPr/>
          <p:nvPr/>
        </p:nvSpPr>
        <p:spPr>
          <a:xfrm>
            <a:off x="2992864" y="3740766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7" name="Google Shape;2727;p49"/>
          <p:cNvSpPr/>
          <p:nvPr/>
        </p:nvSpPr>
        <p:spPr>
          <a:xfrm>
            <a:off x="4380808" y="3923703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부품4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8" name="Google Shape;2728;p49"/>
          <p:cNvSpPr/>
          <p:nvPr/>
        </p:nvSpPr>
        <p:spPr>
          <a:xfrm>
            <a:off x="3992109" y="3923703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부품3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9" name="Google Shape;2729;p49"/>
          <p:cNvSpPr/>
          <p:nvPr/>
        </p:nvSpPr>
        <p:spPr>
          <a:xfrm>
            <a:off x="3601759" y="3923715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부품2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0" name="Google Shape;2730;p49"/>
          <p:cNvSpPr/>
          <p:nvPr/>
        </p:nvSpPr>
        <p:spPr>
          <a:xfrm>
            <a:off x="3209059" y="3923703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부품1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1" name="Google Shape;2731;p49"/>
          <p:cNvSpPr/>
          <p:nvPr/>
        </p:nvSpPr>
        <p:spPr>
          <a:xfrm>
            <a:off x="4092712" y="4314656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자동 넣기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2" name="Google Shape;2732;p49"/>
          <p:cNvSpPr/>
          <p:nvPr/>
        </p:nvSpPr>
        <p:spPr>
          <a:xfrm>
            <a:off x="1477000" y="3090225"/>
            <a:ext cx="1318500" cy="180900"/>
          </a:xfrm>
          <a:prstGeom prst="rect">
            <a:avLst/>
          </a:prstGeom>
          <a:solidFill>
            <a:srgbClr val="D3E0FF">
              <a:alpha val="26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총 전투력 00000000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3" name="Google Shape;2733;p49"/>
          <p:cNvSpPr/>
          <p:nvPr/>
        </p:nvSpPr>
        <p:spPr>
          <a:xfrm>
            <a:off x="2721755" y="30862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4" name="Google Shape;2734;p49"/>
          <p:cNvSpPr/>
          <p:nvPr/>
        </p:nvSpPr>
        <p:spPr>
          <a:xfrm>
            <a:off x="2783580" y="23606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5" name="Google Shape;2735;p49"/>
          <p:cNvSpPr/>
          <p:nvPr/>
        </p:nvSpPr>
        <p:spPr>
          <a:xfrm>
            <a:off x="3658597" y="1837912"/>
            <a:ext cx="570900" cy="5748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6" name="Google Shape;2736;p49"/>
          <p:cNvGrpSpPr/>
          <p:nvPr/>
        </p:nvGrpSpPr>
        <p:grpSpPr>
          <a:xfrm>
            <a:off x="3075834" y="3920586"/>
            <a:ext cx="179700" cy="180900"/>
            <a:chOff x="3315025" y="-243525"/>
            <a:chExt cx="179700" cy="180900"/>
          </a:xfrm>
        </p:grpSpPr>
        <p:sp>
          <p:nvSpPr>
            <p:cNvPr id="2737" name="Google Shape;2737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grpSp>
        <p:nvGrpSpPr>
          <p:cNvPr id="2739" name="Google Shape;2739;p49"/>
          <p:cNvGrpSpPr/>
          <p:nvPr/>
        </p:nvGrpSpPr>
        <p:grpSpPr>
          <a:xfrm>
            <a:off x="3990234" y="4301586"/>
            <a:ext cx="179700" cy="180900"/>
            <a:chOff x="3315025" y="-243525"/>
            <a:chExt cx="179700" cy="180900"/>
          </a:xfrm>
        </p:grpSpPr>
        <p:sp>
          <p:nvSpPr>
            <p:cNvPr id="2740" name="Google Shape;2740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sp>
        <p:nvSpPr>
          <p:cNvPr id="2742" name="Google Shape;2742;p49"/>
          <p:cNvSpPr/>
          <p:nvPr/>
        </p:nvSpPr>
        <p:spPr>
          <a:xfrm>
            <a:off x="3918626" y="3737507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 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3" name="Google Shape;2743;p49"/>
          <p:cNvSpPr/>
          <p:nvPr/>
        </p:nvSpPr>
        <p:spPr>
          <a:xfrm>
            <a:off x="4415259" y="3737507"/>
            <a:ext cx="496500" cy="1449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부품관리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44" name="Google Shape;2744;p49"/>
          <p:cNvCxnSpPr>
            <a:stCxn id="2745" idx="3"/>
            <a:endCxn id="2715" idx="0"/>
          </p:cNvCxnSpPr>
          <p:nvPr/>
        </p:nvCxnSpPr>
        <p:spPr>
          <a:xfrm flipH="1">
            <a:off x="1968875" y="880412"/>
            <a:ext cx="3543000" cy="2841900"/>
          </a:xfrm>
          <a:prstGeom prst="curvedConnector4">
            <a:avLst>
              <a:gd name="adj1" fmla="val -3092"/>
              <a:gd name="adj2" fmla="val 8967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46" name="Google Shape;2746;p49"/>
          <p:cNvGrpSpPr/>
          <p:nvPr/>
        </p:nvGrpSpPr>
        <p:grpSpPr>
          <a:xfrm>
            <a:off x="2993638" y="943324"/>
            <a:ext cx="179700" cy="180900"/>
            <a:chOff x="3315025" y="-243525"/>
            <a:chExt cx="179700" cy="180900"/>
          </a:xfrm>
        </p:grpSpPr>
        <p:sp>
          <p:nvSpPr>
            <p:cNvPr id="2747" name="Google Shape;2747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2749" name="Google Shape;2749;p49"/>
          <p:cNvGrpSpPr/>
          <p:nvPr/>
        </p:nvGrpSpPr>
        <p:grpSpPr>
          <a:xfrm>
            <a:off x="3001225" y="1263297"/>
            <a:ext cx="179700" cy="180900"/>
            <a:chOff x="3315025" y="-243525"/>
            <a:chExt cx="179700" cy="180900"/>
          </a:xfrm>
        </p:grpSpPr>
        <p:sp>
          <p:nvSpPr>
            <p:cNvPr id="2750" name="Google Shape;2750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2752" name="Google Shape;2752;p49"/>
          <p:cNvGrpSpPr/>
          <p:nvPr/>
        </p:nvGrpSpPr>
        <p:grpSpPr>
          <a:xfrm>
            <a:off x="4068025" y="1491897"/>
            <a:ext cx="179700" cy="180900"/>
            <a:chOff x="3315025" y="-243525"/>
            <a:chExt cx="179700" cy="180900"/>
          </a:xfrm>
        </p:grpSpPr>
        <p:sp>
          <p:nvSpPr>
            <p:cNvPr id="2753" name="Google Shape;2753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755" name="Google Shape;2755;p49"/>
          <p:cNvGrpSpPr/>
          <p:nvPr/>
        </p:nvGrpSpPr>
        <p:grpSpPr>
          <a:xfrm>
            <a:off x="696702" y="3681226"/>
            <a:ext cx="179700" cy="180900"/>
            <a:chOff x="3315025" y="-243525"/>
            <a:chExt cx="179700" cy="180900"/>
          </a:xfrm>
        </p:grpSpPr>
        <p:sp>
          <p:nvSpPr>
            <p:cNvPr id="2756" name="Google Shape;2756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2758" name="Google Shape;2758;p49"/>
          <p:cNvGrpSpPr/>
          <p:nvPr/>
        </p:nvGrpSpPr>
        <p:grpSpPr>
          <a:xfrm>
            <a:off x="1611102" y="3612612"/>
            <a:ext cx="179700" cy="180900"/>
            <a:chOff x="3315025" y="-243525"/>
            <a:chExt cx="179700" cy="180900"/>
          </a:xfrm>
        </p:grpSpPr>
        <p:sp>
          <p:nvSpPr>
            <p:cNvPr id="2759" name="Google Shape;2759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2761" name="Google Shape;2761;p49"/>
          <p:cNvGrpSpPr/>
          <p:nvPr/>
        </p:nvGrpSpPr>
        <p:grpSpPr>
          <a:xfrm>
            <a:off x="772902" y="3917412"/>
            <a:ext cx="179700" cy="180900"/>
            <a:chOff x="3315025" y="-243525"/>
            <a:chExt cx="179700" cy="180900"/>
          </a:xfrm>
        </p:grpSpPr>
        <p:sp>
          <p:nvSpPr>
            <p:cNvPr id="2762" name="Google Shape;2762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2764" name="Google Shape;2764;p49"/>
          <p:cNvGrpSpPr/>
          <p:nvPr/>
        </p:nvGrpSpPr>
        <p:grpSpPr>
          <a:xfrm>
            <a:off x="772902" y="4146012"/>
            <a:ext cx="179700" cy="180900"/>
            <a:chOff x="3315025" y="-243525"/>
            <a:chExt cx="179700" cy="180900"/>
          </a:xfrm>
        </p:grpSpPr>
        <p:sp>
          <p:nvSpPr>
            <p:cNvPr id="2765" name="Google Shape;2765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2745" name="Google Shape;2745;p49"/>
          <p:cNvSpPr/>
          <p:nvPr/>
        </p:nvSpPr>
        <p:spPr>
          <a:xfrm>
            <a:off x="4588775" y="607712"/>
            <a:ext cx="923100" cy="54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ㅇㅇㅇㅇ 본체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소환 성공!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767" name="Google Shape;2767;p49"/>
          <p:cNvCxnSpPr>
            <a:stCxn id="2724" idx="3"/>
            <a:endCxn id="2745" idx="1"/>
          </p:cNvCxnSpPr>
          <p:nvPr/>
        </p:nvCxnSpPr>
        <p:spPr>
          <a:xfrm rot="10800000">
            <a:off x="4588649" y="880557"/>
            <a:ext cx="242400" cy="773400"/>
          </a:xfrm>
          <a:prstGeom prst="curvedConnector5">
            <a:avLst>
              <a:gd name="adj1" fmla="val -98236"/>
              <a:gd name="adj2" fmla="val 67702"/>
              <a:gd name="adj3" fmla="val 165284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68" name="Google Shape;2768;p49"/>
          <p:cNvGrpSpPr/>
          <p:nvPr/>
        </p:nvGrpSpPr>
        <p:grpSpPr>
          <a:xfrm>
            <a:off x="4501412" y="545459"/>
            <a:ext cx="179700" cy="180900"/>
            <a:chOff x="3315025" y="-243525"/>
            <a:chExt cx="179700" cy="180900"/>
          </a:xfrm>
        </p:grpSpPr>
        <p:sp>
          <p:nvSpPr>
            <p:cNvPr id="2769" name="Google Shape;2769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2771" name="Google Shape;2771;p49"/>
          <p:cNvGrpSpPr/>
          <p:nvPr/>
        </p:nvGrpSpPr>
        <p:grpSpPr>
          <a:xfrm>
            <a:off x="2923434" y="3691986"/>
            <a:ext cx="179700" cy="180900"/>
            <a:chOff x="3315025" y="-243525"/>
            <a:chExt cx="179700" cy="180900"/>
          </a:xfrm>
        </p:grpSpPr>
        <p:sp>
          <p:nvSpPr>
            <p:cNvPr id="2772" name="Google Shape;2772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2774" name="Google Shape;2774;p49"/>
          <p:cNvGrpSpPr/>
          <p:nvPr/>
        </p:nvGrpSpPr>
        <p:grpSpPr>
          <a:xfrm>
            <a:off x="675752" y="4360112"/>
            <a:ext cx="179700" cy="180900"/>
            <a:chOff x="3315025" y="-243525"/>
            <a:chExt cx="179700" cy="180900"/>
          </a:xfrm>
        </p:grpSpPr>
        <p:sp>
          <p:nvSpPr>
            <p:cNvPr id="2775" name="Google Shape;2775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2777" name="Google Shape;2777;p49"/>
          <p:cNvGrpSpPr/>
          <p:nvPr/>
        </p:nvGrpSpPr>
        <p:grpSpPr>
          <a:xfrm>
            <a:off x="1964509" y="4292011"/>
            <a:ext cx="179700" cy="180900"/>
            <a:chOff x="3315025" y="-243525"/>
            <a:chExt cx="179700" cy="180900"/>
          </a:xfrm>
        </p:grpSpPr>
        <p:sp>
          <p:nvSpPr>
            <p:cNvPr id="2778" name="Google Shape;2778;p49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9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2780" name="Google Shape;2780;p49"/>
          <p:cNvGrpSpPr/>
          <p:nvPr/>
        </p:nvGrpSpPr>
        <p:grpSpPr>
          <a:xfrm>
            <a:off x="918299" y="4302700"/>
            <a:ext cx="400301" cy="94200"/>
            <a:chOff x="1341899" y="3627850"/>
            <a:chExt cx="400301" cy="94200"/>
          </a:xfrm>
        </p:grpSpPr>
        <p:pic>
          <p:nvPicPr>
            <p:cNvPr id="2781" name="Google Shape;2781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1899" y="3630370"/>
              <a:ext cx="83400" cy="89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2" name="Google Shape;2782;p49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5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783" name="Google Shape;2783;p49"/>
          <p:cNvGrpSpPr/>
          <p:nvPr/>
        </p:nvGrpSpPr>
        <p:grpSpPr>
          <a:xfrm>
            <a:off x="918299" y="4416525"/>
            <a:ext cx="400301" cy="94200"/>
            <a:chOff x="1341899" y="3627850"/>
            <a:chExt cx="400301" cy="94200"/>
          </a:xfrm>
        </p:grpSpPr>
        <p:pic>
          <p:nvPicPr>
            <p:cNvPr id="2784" name="Google Shape;2784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1899" y="3630370"/>
              <a:ext cx="83400" cy="89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5" name="Google Shape;2785;p49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5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786" name="Google Shape;2786;p49"/>
          <p:cNvGrpSpPr/>
          <p:nvPr/>
        </p:nvGrpSpPr>
        <p:grpSpPr>
          <a:xfrm>
            <a:off x="1381449" y="4416525"/>
            <a:ext cx="400301" cy="94200"/>
            <a:chOff x="1341899" y="3627850"/>
            <a:chExt cx="400301" cy="94200"/>
          </a:xfrm>
        </p:grpSpPr>
        <p:pic>
          <p:nvPicPr>
            <p:cNvPr id="2787" name="Google Shape;2787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1899" y="3630370"/>
              <a:ext cx="83400" cy="89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8" name="Google Shape;2788;p49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5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50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4-3.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- 본체 관리</a:t>
            </a:r>
            <a:r>
              <a:rPr lang="ko"/>
              <a:t> - 부품 셋팅 팝업 창 (탄약 관리와 동일)</a:t>
            </a:r>
            <a:endParaRPr/>
          </a:p>
        </p:txBody>
      </p:sp>
      <p:sp>
        <p:nvSpPr>
          <p:cNvPr id="2794" name="Google Shape;2794;p50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① 부품 목록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0"/>
              <a:t>  - 현재 선택되어 있는 </a:t>
            </a:r>
            <a:r>
              <a:rPr lang="ko" b="0"/>
              <a:t>본체 혹은 바퀴 </a:t>
            </a:r>
            <a:r>
              <a:rPr lang="ko" sz="1000" b="0"/>
              <a:t>에서 사용 가능한 </a:t>
            </a:r>
            <a:r>
              <a:rPr lang="ko" b="0"/>
              <a:t>부품</a:t>
            </a:r>
            <a:r>
              <a:rPr lang="ko" sz="1000" b="0"/>
              <a:t>만 표시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② 부품 선택 : </a:t>
            </a:r>
            <a:r>
              <a:rPr lang="ko" b="0"/>
              <a:t>포탄 터치 시 강조표시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③ 선택한 부품 정보 표시 창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0"/>
              <a:t>  - 현재 선택한 </a:t>
            </a:r>
            <a:r>
              <a:rPr lang="ko" b="0"/>
              <a:t>부품</a:t>
            </a:r>
            <a:r>
              <a:rPr lang="ko" sz="1000" b="0"/>
              <a:t>의 정보 표시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④ 취소 버튼 : </a:t>
            </a:r>
            <a:r>
              <a:rPr lang="ko" b="0"/>
              <a:t>현재 창을 닫고 이전 단계로 돌아감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⑤ 선택 버튼 : </a:t>
            </a:r>
            <a:r>
              <a:rPr lang="ko" b="0"/>
              <a:t>현재 선택된 부품을 현재 선택되어 있는 본체에 설치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50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⑥ 부품 전투력 : </a:t>
            </a:r>
            <a:r>
              <a:rPr lang="ko" b="0"/>
              <a:t>부품으로 인해 상승하는 전투력 표시</a:t>
            </a:r>
            <a:endParaRPr b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⑦ 부품 이미지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⑧ 부품 등급</a:t>
            </a:r>
            <a:endParaRPr/>
          </a:p>
        </p:txBody>
      </p:sp>
      <p:sp>
        <p:nvSpPr>
          <p:cNvPr id="2796" name="Google Shape;2796;p50"/>
          <p:cNvSpPr/>
          <p:nvPr/>
        </p:nvSpPr>
        <p:spPr>
          <a:xfrm>
            <a:off x="1167375" y="1008075"/>
            <a:ext cx="1924500" cy="105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7" name="Google Shape;2797;p50"/>
          <p:cNvSpPr/>
          <p:nvPr/>
        </p:nvSpPr>
        <p:spPr>
          <a:xfrm>
            <a:off x="3033750" y="1008075"/>
            <a:ext cx="49200" cy="1050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50"/>
          <p:cNvSpPr/>
          <p:nvPr/>
        </p:nvSpPr>
        <p:spPr>
          <a:xfrm>
            <a:off x="3039854" y="10693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0"/>
          <p:cNvSpPr/>
          <p:nvPr/>
        </p:nvSpPr>
        <p:spPr>
          <a:xfrm>
            <a:off x="11799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0" name="Google Shape;2800;p50"/>
          <p:cNvSpPr/>
          <p:nvPr/>
        </p:nvSpPr>
        <p:spPr>
          <a:xfrm>
            <a:off x="1181244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1" name="Google Shape;2801;p50"/>
          <p:cNvSpPr/>
          <p:nvPr/>
        </p:nvSpPr>
        <p:spPr>
          <a:xfrm>
            <a:off x="11799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2" name="Google Shape;2802;p50"/>
          <p:cNvSpPr/>
          <p:nvPr/>
        </p:nvSpPr>
        <p:spPr>
          <a:xfrm>
            <a:off x="11799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3" name="Google Shape;2803;p50"/>
          <p:cNvSpPr/>
          <p:nvPr/>
        </p:nvSpPr>
        <p:spPr>
          <a:xfrm>
            <a:off x="1181244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4" name="Google Shape;2804;p50"/>
          <p:cNvSpPr/>
          <p:nvPr/>
        </p:nvSpPr>
        <p:spPr>
          <a:xfrm>
            <a:off x="11799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05" name="Google Shape;2805;p50"/>
          <p:cNvGrpSpPr/>
          <p:nvPr/>
        </p:nvGrpSpPr>
        <p:grpSpPr>
          <a:xfrm>
            <a:off x="1047037" y="940532"/>
            <a:ext cx="179700" cy="180900"/>
            <a:chOff x="3315025" y="-243525"/>
            <a:chExt cx="179700" cy="180900"/>
          </a:xfrm>
        </p:grpSpPr>
        <p:sp>
          <p:nvSpPr>
            <p:cNvPr id="2806" name="Google Shape;2806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2808" name="Google Shape;2808;p50"/>
          <p:cNvSpPr/>
          <p:nvPr/>
        </p:nvSpPr>
        <p:spPr>
          <a:xfrm>
            <a:off x="11799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9" name="Google Shape;2809;p50"/>
          <p:cNvSpPr/>
          <p:nvPr/>
        </p:nvSpPr>
        <p:spPr>
          <a:xfrm>
            <a:off x="11799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0" name="Google Shape;2810;p50"/>
          <p:cNvSpPr/>
          <p:nvPr/>
        </p:nvSpPr>
        <p:spPr>
          <a:xfrm>
            <a:off x="1167375" y="2104675"/>
            <a:ext cx="1924500" cy="27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1" name="Google Shape;2811;p50"/>
          <p:cNvSpPr/>
          <p:nvPr/>
        </p:nvSpPr>
        <p:spPr>
          <a:xfrm>
            <a:off x="2150550" y="2150050"/>
            <a:ext cx="4023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2" name="Google Shape;2812;p50"/>
          <p:cNvSpPr/>
          <p:nvPr/>
        </p:nvSpPr>
        <p:spPr>
          <a:xfrm>
            <a:off x="2605050" y="2150050"/>
            <a:ext cx="402300" cy="18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3" name="Google Shape;2813;p50"/>
          <p:cNvSpPr/>
          <p:nvPr/>
        </p:nvSpPr>
        <p:spPr>
          <a:xfrm>
            <a:off x="1164450" y="2104675"/>
            <a:ext cx="9339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 인포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4" name="Google Shape;2814;p50"/>
          <p:cNvSpPr/>
          <p:nvPr/>
        </p:nvSpPr>
        <p:spPr>
          <a:xfrm>
            <a:off x="15478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5" name="Google Shape;2815;p50"/>
          <p:cNvSpPr/>
          <p:nvPr/>
        </p:nvSpPr>
        <p:spPr>
          <a:xfrm>
            <a:off x="1549144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6" name="Google Shape;2816;p50"/>
          <p:cNvSpPr/>
          <p:nvPr/>
        </p:nvSpPr>
        <p:spPr>
          <a:xfrm>
            <a:off x="15478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7" name="Google Shape;2817;p50"/>
          <p:cNvSpPr/>
          <p:nvPr/>
        </p:nvSpPr>
        <p:spPr>
          <a:xfrm>
            <a:off x="15478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8" name="Google Shape;2818;p50"/>
          <p:cNvSpPr/>
          <p:nvPr/>
        </p:nvSpPr>
        <p:spPr>
          <a:xfrm>
            <a:off x="1549144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19" name="Google Shape;2819;p50"/>
          <p:cNvSpPr/>
          <p:nvPr/>
        </p:nvSpPr>
        <p:spPr>
          <a:xfrm>
            <a:off x="15478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0" name="Google Shape;2820;p50"/>
          <p:cNvSpPr/>
          <p:nvPr/>
        </p:nvSpPr>
        <p:spPr>
          <a:xfrm>
            <a:off x="15478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1" name="Google Shape;2821;p50"/>
          <p:cNvSpPr/>
          <p:nvPr/>
        </p:nvSpPr>
        <p:spPr>
          <a:xfrm>
            <a:off x="15478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2" name="Google Shape;2822;p50"/>
          <p:cNvSpPr/>
          <p:nvPr/>
        </p:nvSpPr>
        <p:spPr>
          <a:xfrm>
            <a:off x="19157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3" name="Google Shape;2823;p50"/>
          <p:cNvSpPr/>
          <p:nvPr/>
        </p:nvSpPr>
        <p:spPr>
          <a:xfrm>
            <a:off x="1917045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4" name="Google Shape;2824;p50"/>
          <p:cNvSpPr/>
          <p:nvPr/>
        </p:nvSpPr>
        <p:spPr>
          <a:xfrm>
            <a:off x="19157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5" name="Google Shape;2825;p50"/>
          <p:cNvSpPr/>
          <p:nvPr/>
        </p:nvSpPr>
        <p:spPr>
          <a:xfrm>
            <a:off x="19157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6" name="Google Shape;2826;p50"/>
          <p:cNvSpPr/>
          <p:nvPr/>
        </p:nvSpPr>
        <p:spPr>
          <a:xfrm>
            <a:off x="1917045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7" name="Google Shape;2827;p50"/>
          <p:cNvSpPr/>
          <p:nvPr/>
        </p:nvSpPr>
        <p:spPr>
          <a:xfrm>
            <a:off x="19157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8" name="Google Shape;2828;p50"/>
          <p:cNvSpPr/>
          <p:nvPr/>
        </p:nvSpPr>
        <p:spPr>
          <a:xfrm>
            <a:off x="19157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9" name="Google Shape;2829;p50"/>
          <p:cNvSpPr/>
          <p:nvPr/>
        </p:nvSpPr>
        <p:spPr>
          <a:xfrm>
            <a:off x="19157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0" name="Google Shape;2830;p50"/>
          <p:cNvSpPr/>
          <p:nvPr/>
        </p:nvSpPr>
        <p:spPr>
          <a:xfrm>
            <a:off x="2283646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1" name="Google Shape;2831;p50"/>
          <p:cNvSpPr/>
          <p:nvPr/>
        </p:nvSpPr>
        <p:spPr>
          <a:xfrm>
            <a:off x="2284945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2" name="Google Shape;2832;p50"/>
          <p:cNvSpPr/>
          <p:nvPr/>
        </p:nvSpPr>
        <p:spPr>
          <a:xfrm>
            <a:off x="2283650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3" name="Google Shape;2833;p50"/>
          <p:cNvSpPr/>
          <p:nvPr/>
        </p:nvSpPr>
        <p:spPr>
          <a:xfrm>
            <a:off x="2283646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4" name="Google Shape;2834;p50"/>
          <p:cNvSpPr/>
          <p:nvPr/>
        </p:nvSpPr>
        <p:spPr>
          <a:xfrm>
            <a:off x="2284945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5" name="Google Shape;2835;p50"/>
          <p:cNvSpPr/>
          <p:nvPr/>
        </p:nvSpPr>
        <p:spPr>
          <a:xfrm>
            <a:off x="2283650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6" name="Google Shape;2836;p50"/>
          <p:cNvSpPr/>
          <p:nvPr/>
        </p:nvSpPr>
        <p:spPr>
          <a:xfrm>
            <a:off x="2283650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7" name="Google Shape;2837;p50"/>
          <p:cNvSpPr/>
          <p:nvPr/>
        </p:nvSpPr>
        <p:spPr>
          <a:xfrm>
            <a:off x="2283650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8" name="Google Shape;2838;p50"/>
          <p:cNvSpPr/>
          <p:nvPr/>
        </p:nvSpPr>
        <p:spPr>
          <a:xfrm>
            <a:off x="2654884" y="10376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9" name="Google Shape;2839;p50"/>
          <p:cNvSpPr/>
          <p:nvPr/>
        </p:nvSpPr>
        <p:spPr>
          <a:xfrm>
            <a:off x="2656182" y="13181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0" name="Google Shape;2840;p50"/>
          <p:cNvSpPr/>
          <p:nvPr/>
        </p:nvSpPr>
        <p:spPr>
          <a:xfrm>
            <a:off x="2654888" y="10376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1" name="Google Shape;2841;p50"/>
          <p:cNvSpPr/>
          <p:nvPr/>
        </p:nvSpPr>
        <p:spPr>
          <a:xfrm>
            <a:off x="2654884" y="14160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2" name="Google Shape;2842;p50"/>
          <p:cNvSpPr/>
          <p:nvPr/>
        </p:nvSpPr>
        <p:spPr>
          <a:xfrm>
            <a:off x="2656182" y="16965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3" name="Google Shape;2843;p50"/>
          <p:cNvSpPr/>
          <p:nvPr/>
        </p:nvSpPr>
        <p:spPr>
          <a:xfrm>
            <a:off x="2654888" y="14160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4" name="Google Shape;2844;p50"/>
          <p:cNvSpPr/>
          <p:nvPr/>
        </p:nvSpPr>
        <p:spPr>
          <a:xfrm>
            <a:off x="2654888" y="1794521"/>
            <a:ext cx="349200" cy="231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45" name="Google Shape;2845;p50"/>
          <p:cNvSpPr/>
          <p:nvPr/>
        </p:nvSpPr>
        <p:spPr>
          <a:xfrm>
            <a:off x="2654888" y="179452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46" name="Google Shape;2846;p50"/>
          <p:cNvGrpSpPr/>
          <p:nvPr/>
        </p:nvGrpSpPr>
        <p:grpSpPr>
          <a:xfrm>
            <a:off x="1054112" y="2028557"/>
            <a:ext cx="179700" cy="180900"/>
            <a:chOff x="3315025" y="-243525"/>
            <a:chExt cx="179700" cy="180900"/>
          </a:xfrm>
        </p:grpSpPr>
        <p:sp>
          <p:nvSpPr>
            <p:cNvPr id="2847" name="Google Shape;2847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849" name="Google Shape;2849;p50"/>
          <p:cNvGrpSpPr/>
          <p:nvPr/>
        </p:nvGrpSpPr>
        <p:grpSpPr>
          <a:xfrm>
            <a:off x="2030563" y="2062307"/>
            <a:ext cx="179700" cy="180900"/>
            <a:chOff x="3315025" y="-243525"/>
            <a:chExt cx="179700" cy="180900"/>
          </a:xfrm>
        </p:grpSpPr>
        <p:sp>
          <p:nvSpPr>
            <p:cNvPr id="2850" name="Google Shape;2850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2852" name="Google Shape;2852;p50"/>
          <p:cNvGrpSpPr/>
          <p:nvPr/>
        </p:nvGrpSpPr>
        <p:grpSpPr>
          <a:xfrm>
            <a:off x="2487763" y="2062307"/>
            <a:ext cx="179700" cy="180900"/>
            <a:chOff x="3315025" y="-243525"/>
            <a:chExt cx="179700" cy="180900"/>
          </a:xfrm>
        </p:grpSpPr>
        <p:sp>
          <p:nvSpPr>
            <p:cNvPr id="2853" name="Google Shape;2853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sp>
        <p:nvSpPr>
          <p:cNvPr id="2855" name="Google Shape;2855;p50"/>
          <p:cNvSpPr/>
          <p:nvPr/>
        </p:nvSpPr>
        <p:spPr>
          <a:xfrm>
            <a:off x="1919800" y="1418675"/>
            <a:ext cx="349200" cy="349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6" name="Google Shape;2856;p50"/>
          <p:cNvGrpSpPr/>
          <p:nvPr/>
        </p:nvGrpSpPr>
        <p:grpSpPr>
          <a:xfrm>
            <a:off x="1794888" y="1328607"/>
            <a:ext cx="179700" cy="180900"/>
            <a:chOff x="3315025" y="-243525"/>
            <a:chExt cx="179700" cy="180900"/>
          </a:xfrm>
        </p:grpSpPr>
        <p:sp>
          <p:nvSpPr>
            <p:cNvPr id="2857" name="Google Shape;2857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2859" name="Google Shape;2859;p50"/>
          <p:cNvSpPr/>
          <p:nvPr/>
        </p:nvSpPr>
        <p:spPr>
          <a:xfrm>
            <a:off x="1393929" y="2974578"/>
            <a:ext cx="719400" cy="71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 이미지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0" name="Google Shape;2860;p50"/>
          <p:cNvSpPr/>
          <p:nvPr/>
        </p:nvSpPr>
        <p:spPr>
          <a:xfrm>
            <a:off x="1396604" y="3552434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61" name="Google Shape;2861;p50"/>
          <p:cNvSpPr/>
          <p:nvPr/>
        </p:nvSpPr>
        <p:spPr>
          <a:xfrm>
            <a:off x="1393937" y="2974575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862" name="Google Shape;2862;p50"/>
          <p:cNvGrpSpPr/>
          <p:nvPr/>
        </p:nvGrpSpPr>
        <p:grpSpPr>
          <a:xfrm>
            <a:off x="1261012" y="2877432"/>
            <a:ext cx="179700" cy="180900"/>
            <a:chOff x="3315025" y="-243525"/>
            <a:chExt cx="179700" cy="180900"/>
          </a:xfrm>
        </p:grpSpPr>
        <p:sp>
          <p:nvSpPr>
            <p:cNvPr id="2863" name="Google Shape;2863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cxnSp>
        <p:nvCxnSpPr>
          <p:cNvPr id="2865" name="Google Shape;2865;p50"/>
          <p:cNvCxnSpPr>
            <a:stCxn id="2799" idx="1"/>
            <a:endCxn id="2859" idx="1"/>
          </p:cNvCxnSpPr>
          <p:nvPr/>
        </p:nvCxnSpPr>
        <p:spPr>
          <a:xfrm>
            <a:off x="1179946" y="1212277"/>
            <a:ext cx="213900" cy="2121900"/>
          </a:xfrm>
          <a:prstGeom prst="curvedConnector3">
            <a:avLst>
              <a:gd name="adj1" fmla="val -1113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66" name="Google Shape;2866;p50"/>
          <p:cNvGrpSpPr/>
          <p:nvPr/>
        </p:nvGrpSpPr>
        <p:grpSpPr>
          <a:xfrm>
            <a:off x="1257988" y="3116182"/>
            <a:ext cx="179700" cy="180900"/>
            <a:chOff x="3315025" y="-243525"/>
            <a:chExt cx="179700" cy="180900"/>
          </a:xfrm>
        </p:grpSpPr>
        <p:sp>
          <p:nvSpPr>
            <p:cNvPr id="2867" name="Google Shape;2867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2869" name="Google Shape;2869;p50"/>
          <p:cNvGrpSpPr/>
          <p:nvPr/>
        </p:nvGrpSpPr>
        <p:grpSpPr>
          <a:xfrm>
            <a:off x="1261012" y="3563232"/>
            <a:ext cx="179700" cy="180900"/>
            <a:chOff x="3315025" y="-243525"/>
            <a:chExt cx="179700" cy="180900"/>
          </a:xfrm>
        </p:grpSpPr>
        <p:sp>
          <p:nvSpPr>
            <p:cNvPr id="2870" name="Google Shape;2870;p50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0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51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바퀴 관리 (본체 관리와 동일)</a:t>
            </a:r>
            <a:endParaRPr/>
          </a:p>
        </p:txBody>
      </p:sp>
      <p:sp>
        <p:nvSpPr>
          <p:cNvPr id="2877" name="Google Shape;2877;p51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선택된 본체 상세 정보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① </a:t>
            </a:r>
            <a:r>
              <a:rPr lang="ko"/>
              <a:t>바퀴</a:t>
            </a:r>
            <a:r>
              <a:rPr lang="ko" b="0"/>
              <a:t>의 레벨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② </a:t>
            </a:r>
            <a:r>
              <a:rPr lang="ko"/>
              <a:t>바퀴</a:t>
            </a:r>
            <a:r>
              <a:rPr lang="ko" b="0"/>
              <a:t> 이름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③ </a:t>
            </a:r>
            <a:r>
              <a:rPr lang="ko"/>
              <a:t>바퀴</a:t>
            </a:r>
            <a:r>
              <a:rPr lang="ko" b="0"/>
              <a:t> 수치 전체를 하나의 숫자로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④ 제조사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⑤ 현재 </a:t>
            </a:r>
            <a:r>
              <a:rPr lang="ko"/>
              <a:t>바퀴</a:t>
            </a:r>
            <a:r>
              <a:rPr lang="ko" b="0"/>
              <a:t>에 부착되어 있는 부품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총 1개의 부품 부착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⑥ </a:t>
            </a:r>
            <a:r>
              <a:rPr lang="ko"/>
              <a:t>바퀴</a:t>
            </a:r>
            <a:r>
              <a:rPr lang="ko" b="0"/>
              <a:t> 이미지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⑦ 교체 버튼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지금 보고 있는 </a:t>
            </a:r>
            <a:r>
              <a:rPr lang="ko" sz="900"/>
              <a:t>바퀴</a:t>
            </a:r>
            <a:r>
              <a:rPr lang="ko" sz="900" b="0"/>
              <a:t>를 슬롯에 적용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현재 설치된 </a:t>
            </a:r>
            <a:r>
              <a:rPr lang="ko" sz="900"/>
              <a:t>바퀴</a:t>
            </a:r>
            <a:r>
              <a:rPr lang="ko" sz="900" b="0"/>
              <a:t>일 경우 설치되어 있음 표시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⑧ </a:t>
            </a:r>
            <a:r>
              <a:rPr lang="ko"/>
              <a:t>바퀴</a:t>
            </a:r>
            <a:r>
              <a:rPr lang="ko" b="0"/>
              <a:t>의 기본 수치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⑨ </a:t>
            </a:r>
            <a:r>
              <a:rPr lang="ko"/>
              <a:t>바퀴</a:t>
            </a:r>
            <a:r>
              <a:rPr lang="ko" b="0"/>
              <a:t> 상세 수치 확인 팝업 표시 버튼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⑩ </a:t>
            </a:r>
            <a:r>
              <a:rPr lang="ko" b="0">
                <a:solidFill>
                  <a:schemeClr val="dk1"/>
                </a:solidFill>
              </a:rPr>
              <a:t>요새 총 전투력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/>
              <a:t>⑪ </a:t>
            </a:r>
            <a:r>
              <a:rPr lang="ko" b="0">
                <a:solidFill>
                  <a:schemeClr val="dk1"/>
                </a:solidFill>
              </a:rPr>
              <a:t>?버튼 : 요새 세부 정보 확인 창 열림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D9EAD3"/>
                </a:highlight>
              </a:rPr>
              <a:t>⑫ 선택된 바퀴의 관리 창</a:t>
            </a:r>
            <a:endParaRPr>
              <a:highlight>
                <a:srgbClr val="D9EAD3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보유한 바퀴 목록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⑬ </a:t>
            </a:r>
            <a:r>
              <a:rPr lang="ko" b="0"/>
              <a:t>보유하고 있는 </a:t>
            </a:r>
            <a:r>
              <a:rPr lang="ko"/>
              <a:t>바퀴</a:t>
            </a:r>
            <a:r>
              <a:rPr lang="ko" b="0"/>
              <a:t> 목록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  - 레벨 / 제조사 / </a:t>
            </a:r>
            <a:r>
              <a:rPr lang="ko" sz="900">
                <a:solidFill>
                  <a:schemeClr val="dk1"/>
                </a:solidFill>
              </a:rPr>
              <a:t>바퀴</a:t>
            </a:r>
            <a:r>
              <a:rPr lang="ko" sz="900" b="0">
                <a:solidFill>
                  <a:schemeClr val="dk1"/>
                </a:solidFill>
              </a:rPr>
              <a:t> 이미지 / 현재 보유하고 있는 조각 수</a:t>
            </a:r>
            <a:endParaRPr sz="900"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⑭ </a:t>
            </a:r>
            <a:r>
              <a:rPr lang="ko" b="0"/>
              <a:t>바퀴 목록 중 선택되어 있는 </a:t>
            </a:r>
            <a:r>
              <a:rPr lang="ko"/>
              <a:t>바퀴</a:t>
            </a:r>
            <a:r>
              <a:rPr lang="ko" b="0"/>
              <a:t> 강조 표시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/>
          </a:p>
        </p:txBody>
      </p:sp>
      <p:sp>
        <p:nvSpPr>
          <p:cNvPr id="2878" name="Google Shape;2878;p51"/>
          <p:cNvSpPr/>
          <p:nvPr/>
        </p:nvSpPr>
        <p:spPr>
          <a:xfrm>
            <a:off x="1287675" y="1181025"/>
            <a:ext cx="1697100" cy="209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51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0" name="Google Shape;2880;p51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1" name="Google Shape;2881;p51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2" name="Google Shape;2882;p51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3" name="Google Shape;2883;p51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4" name="Google Shape;2884;p51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5" name="Google Shape;2885;p51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6" name="Google Shape;2886;p51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51"/>
          <p:cNvSpPr/>
          <p:nvPr/>
        </p:nvSpPr>
        <p:spPr>
          <a:xfrm>
            <a:off x="1287675" y="950050"/>
            <a:ext cx="424200" cy="15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8" name="Google Shape;2888;p51"/>
          <p:cNvSpPr/>
          <p:nvPr/>
        </p:nvSpPr>
        <p:spPr>
          <a:xfrm>
            <a:off x="171195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9" name="Google Shape;2889;p51"/>
          <p:cNvSpPr/>
          <p:nvPr/>
        </p:nvSpPr>
        <p:spPr>
          <a:xfrm>
            <a:off x="2136225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0" name="Google Shape;2890;p51"/>
          <p:cNvSpPr/>
          <p:nvPr/>
        </p:nvSpPr>
        <p:spPr>
          <a:xfrm>
            <a:off x="256050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1" name="Google Shape;2891;p51"/>
          <p:cNvSpPr/>
          <p:nvPr/>
        </p:nvSpPr>
        <p:spPr>
          <a:xfrm>
            <a:off x="1589275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51"/>
          <p:cNvSpPr/>
          <p:nvPr/>
        </p:nvSpPr>
        <p:spPr>
          <a:xfrm>
            <a:off x="2012650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51"/>
          <p:cNvSpPr/>
          <p:nvPr/>
        </p:nvSpPr>
        <p:spPr>
          <a:xfrm>
            <a:off x="1626425" y="1183125"/>
            <a:ext cx="10197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 이름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4" name="Google Shape;2894;p51"/>
          <p:cNvSpPr/>
          <p:nvPr/>
        </p:nvSpPr>
        <p:spPr>
          <a:xfrm>
            <a:off x="3028075" y="1815275"/>
            <a:ext cx="1924500" cy="142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5" name="Google Shape;2895;p51"/>
          <p:cNvSpPr/>
          <p:nvPr/>
        </p:nvSpPr>
        <p:spPr>
          <a:xfrm>
            <a:off x="4894450" y="1815275"/>
            <a:ext cx="49200" cy="142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51"/>
          <p:cNvSpPr/>
          <p:nvPr/>
        </p:nvSpPr>
        <p:spPr>
          <a:xfrm>
            <a:off x="4900554" y="18765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51"/>
          <p:cNvSpPr/>
          <p:nvPr/>
        </p:nvSpPr>
        <p:spPr>
          <a:xfrm>
            <a:off x="1795290" y="1339662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8" name="Google Shape;2898;p51"/>
          <p:cNvSpPr/>
          <p:nvPr/>
        </p:nvSpPr>
        <p:spPr>
          <a:xfrm>
            <a:off x="3040670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바퀴 이미지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9" name="Google Shape;2899;p51"/>
          <p:cNvSpPr/>
          <p:nvPr/>
        </p:nvSpPr>
        <p:spPr>
          <a:xfrm>
            <a:off x="3443005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0" name="Google Shape;2900;p51"/>
          <p:cNvSpPr/>
          <p:nvPr/>
        </p:nvSpPr>
        <p:spPr>
          <a:xfrm>
            <a:off x="3040657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1" name="Google Shape;2901;p51"/>
          <p:cNvSpPr/>
          <p:nvPr/>
        </p:nvSpPr>
        <p:spPr>
          <a:xfrm>
            <a:off x="3656901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2" name="Google Shape;2902;p51"/>
          <p:cNvSpPr/>
          <p:nvPr/>
        </p:nvSpPr>
        <p:spPr>
          <a:xfrm>
            <a:off x="4059236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3" name="Google Shape;2903;p51"/>
          <p:cNvSpPr/>
          <p:nvPr/>
        </p:nvSpPr>
        <p:spPr>
          <a:xfrm>
            <a:off x="3656889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4" name="Google Shape;2904;p51"/>
          <p:cNvSpPr/>
          <p:nvPr/>
        </p:nvSpPr>
        <p:spPr>
          <a:xfrm>
            <a:off x="4273132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5" name="Google Shape;2905;p51"/>
          <p:cNvSpPr/>
          <p:nvPr/>
        </p:nvSpPr>
        <p:spPr>
          <a:xfrm>
            <a:off x="4675467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6" name="Google Shape;2906;p51"/>
          <p:cNvSpPr/>
          <p:nvPr/>
        </p:nvSpPr>
        <p:spPr>
          <a:xfrm>
            <a:off x="4273120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7" name="Google Shape;2907;p51"/>
          <p:cNvSpPr/>
          <p:nvPr/>
        </p:nvSpPr>
        <p:spPr>
          <a:xfrm>
            <a:off x="3040670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8" name="Google Shape;2908;p51"/>
          <p:cNvSpPr/>
          <p:nvPr/>
        </p:nvSpPr>
        <p:spPr>
          <a:xfrm>
            <a:off x="3443005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9" name="Google Shape;2909;p51"/>
          <p:cNvSpPr/>
          <p:nvPr/>
        </p:nvSpPr>
        <p:spPr>
          <a:xfrm>
            <a:off x="3040657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0" name="Google Shape;2910;p51"/>
          <p:cNvSpPr/>
          <p:nvPr/>
        </p:nvSpPr>
        <p:spPr>
          <a:xfrm>
            <a:off x="3656901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1" name="Google Shape;2911;p51"/>
          <p:cNvSpPr/>
          <p:nvPr/>
        </p:nvSpPr>
        <p:spPr>
          <a:xfrm>
            <a:off x="4059236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2" name="Google Shape;2912;p51"/>
          <p:cNvSpPr/>
          <p:nvPr/>
        </p:nvSpPr>
        <p:spPr>
          <a:xfrm>
            <a:off x="3656889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3" name="Google Shape;2913;p51"/>
          <p:cNvSpPr/>
          <p:nvPr/>
        </p:nvSpPr>
        <p:spPr>
          <a:xfrm>
            <a:off x="4273132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4" name="Google Shape;2914;p51"/>
          <p:cNvSpPr/>
          <p:nvPr/>
        </p:nvSpPr>
        <p:spPr>
          <a:xfrm>
            <a:off x="4675467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5" name="Google Shape;2915;p51"/>
          <p:cNvSpPr/>
          <p:nvPr/>
        </p:nvSpPr>
        <p:spPr>
          <a:xfrm>
            <a:off x="4273120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6" name="Google Shape;2916;p51"/>
          <p:cNvSpPr/>
          <p:nvPr/>
        </p:nvSpPr>
        <p:spPr>
          <a:xfrm>
            <a:off x="3040675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7" name="Google Shape;2917;p51"/>
          <p:cNvSpPr/>
          <p:nvPr/>
        </p:nvSpPr>
        <p:spPr>
          <a:xfrm>
            <a:off x="3443000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8" name="Google Shape;2918;p51"/>
          <p:cNvSpPr/>
          <p:nvPr/>
        </p:nvSpPr>
        <p:spPr>
          <a:xfrm>
            <a:off x="3040657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9" name="Google Shape;2919;p51"/>
          <p:cNvSpPr/>
          <p:nvPr/>
        </p:nvSpPr>
        <p:spPr>
          <a:xfrm>
            <a:off x="3656902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0" name="Google Shape;2920;p51"/>
          <p:cNvSpPr/>
          <p:nvPr/>
        </p:nvSpPr>
        <p:spPr>
          <a:xfrm>
            <a:off x="4059237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1" name="Google Shape;2921;p51"/>
          <p:cNvSpPr/>
          <p:nvPr/>
        </p:nvSpPr>
        <p:spPr>
          <a:xfrm>
            <a:off x="3656889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2" name="Google Shape;2922;p51"/>
          <p:cNvSpPr/>
          <p:nvPr/>
        </p:nvSpPr>
        <p:spPr>
          <a:xfrm>
            <a:off x="4273129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3" name="Google Shape;2923;p51"/>
          <p:cNvSpPr/>
          <p:nvPr/>
        </p:nvSpPr>
        <p:spPr>
          <a:xfrm>
            <a:off x="4675473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4" name="Google Shape;2924;p51"/>
          <p:cNvSpPr/>
          <p:nvPr/>
        </p:nvSpPr>
        <p:spPr>
          <a:xfrm>
            <a:off x="4273120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5" name="Google Shape;2925;p51"/>
          <p:cNvSpPr/>
          <p:nvPr/>
        </p:nvSpPr>
        <p:spPr>
          <a:xfrm>
            <a:off x="1728550" y="1739913"/>
            <a:ext cx="815400" cy="990600"/>
          </a:xfrm>
          <a:prstGeom prst="roundRect">
            <a:avLst>
              <a:gd name="adj" fmla="val 11003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6" name="Google Shape;2926;p51"/>
          <p:cNvSpPr/>
          <p:nvPr/>
        </p:nvSpPr>
        <p:spPr>
          <a:xfrm>
            <a:off x="1321199" y="2858100"/>
            <a:ext cx="474000" cy="2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교체 /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설치되어 있음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7" name="Google Shape;2927;p51"/>
          <p:cNvSpPr/>
          <p:nvPr/>
        </p:nvSpPr>
        <p:spPr>
          <a:xfrm>
            <a:off x="2230009" y="2513660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8" name="Google Shape;2928;p51"/>
          <p:cNvSpPr/>
          <p:nvPr/>
        </p:nvSpPr>
        <p:spPr>
          <a:xfrm>
            <a:off x="2230009" y="26639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공격속도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29" name="Google Shape;2929;p51"/>
          <p:cNvSpPr/>
          <p:nvPr/>
        </p:nvSpPr>
        <p:spPr>
          <a:xfrm>
            <a:off x="2230009" y="28058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사정거리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0" name="Google Shape;2930;p51"/>
          <p:cNvSpPr/>
          <p:nvPr/>
        </p:nvSpPr>
        <p:spPr>
          <a:xfrm>
            <a:off x="2230009" y="29507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체력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1" name="Google Shape;2931;p51"/>
          <p:cNvSpPr/>
          <p:nvPr/>
        </p:nvSpPr>
        <p:spPr>
          <a:xfrm>
            <a:off x="2713694" y="1200223"/>
            <a:ext cx="244200" cy="23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2" name="Google Shape;2932;p51"/>
          <p:cNvSpPr/>
          <p:nvPr/>
        </p:nvSpPr>
        <p:spPr>
          <a:xfrm>
            <a:off x="1307775" y="1210600"/>
            <a:ext cx="276600" cy="18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33" name="Google Shape;2933;p51"/>
          <p:cNvGrpSpPr/>
          <p:nvPr/>
        </p:nvGrpSpPr>
        <p:grpSpPr>
          <a:xfrm>
            <a:off x="2623500" y="1141107"/>
            <a:ext cx="179700" cy="180900"/>
            <a:chOff x="3315025" y="-243525"/>
            <a:chExt cx="179700" cy="180900"/>
          </a:xfrm>
        </p:grpSpPr>
        <p:sp>
          <p:nvSpPr>
            <p:cNvPr id="2934" name="Google Shape;2934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pic>
        <p:nvPicPr>
          <p:cNvPr id="2936" name="Google Shape;29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0" y="575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Google Shape;29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050" y="60386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Google Shape;2938;p51"/>
          <p:cNvSpPr/>
          <p:nvPr/>
        </p:nvSpPr>
        <p:spPr>
          <a:xfrm>
            <a:off x="3032639" y="993194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9" name="Google Shape;2939;p51"/>
          <p:cNvSpPr/>
          <p:nvPr/>
        </p:nvSpPr>
        <p:spPr>
          <a:xfrm>
            <a:off x="3149793" y="122683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0" name="Google Shape;2940;p51"/>
          <p:cNvSpPr/>
          <p:nvPr/>
        </p:nvSpPr>
        <p:spPr>
          <a:xfrm>
            <a:off x="4258504" y="11234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00000/00000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1" name="Google Shape;2941;p51"/>
          <p:cNvSpPr/>
          <p:nvPr/>
        </p:nvSpPr>
        <p:spPr>
          <a:xfrm>
            <a:off x="3149793" y="143053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본체조각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2" name="Google Shape;2942;p51"/>
          <p:cNvSpPr/>
          <p:nvPr/>
        </p:nvSpPr>
        <p:spPr>
          <a:xfrm>
            <a:off x="4258571" y="13271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0000/0000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3" name="Google Shape;2943;p51"/>
          <p:cNvSpPr/>
          <p:nvPr/>
        </p:nvSpPr>
        <p:spPr>
          <a:xfrm>
            <a:off x="4200303" y="1561549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레벨업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4" name="Google Shape;2944;p51"/>
          <p:cNvSpPr/>
          <p:nvPr/>
        </p:nvSpPr>
        <p:spPr>
          <a:xfrm>
            <a:off x="3212804" y="11234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5" name="Google Shape;2945;p51"/>
          <p:cNvSpPr/>
          <p:nvPr/>
        </p:nvSpPr>
        <p:spPr>
          <a:xfrm>
            <a:off x="3212871" y="132715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조각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6" name="Google Shape;2946;p51"/>
          <p:cNvSpPr/>
          <p:nvPr/>
        </p:nvSpPr>
        <p:spPr>
          <a:xfrm>
            <a:off x="3967897" y="961185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등급 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7" name="Google Shape;2947;p51"/>
          <p:cNvSpPr/>
          <p:nvPr/>
        </p:nvSpPr>
        <p:spPr>
          <a:xfrm>
            <a:off x="4464530" y="961185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부품관리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8" name="Google Shape;2948;p51"/>
          <p:cNvSpPr/>
          <p:nvPr/>
        </p:nvSpPr>
        <p:spPr>
          <a:xfrm>
            <a:off x="1315952" y="2418502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9" name="Google Shape;2949;p51"/>
          <p:cNvSpPr/>
          <p:nvPr/>
        </p:nvSpPr>
        <p:spPr>
          <a:xfrm>
            <a:off x="1477000" y="3090225"/>
            <a:ext cx="1318500" cy="180900"/>
          </a:xfrm>
          <a:prstGeom prst="rect">
            <a:avLst/>
          </a:prstGeom>
          <a:solidFill>
            <a:srgbClr val="D3E0FF">
              <a:alpha val="26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총 전투력 00000000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0" name="Google Shape;2950;p51"/>
          <p:cNvSpPr/>
          <p:nvPr/>
        </p:nvSpPr>
        <p:spPr>
          <a:xfrm>
            <a:off x="2721755" y="30862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1" name="Google Shape;2951;p51"/>
          <p:cNvSpPr/>
          <p:nvPr/>
        </p:nvSpPr>
        <p:spPr>
          <a:xfrm>
            <a:off x="2783580" y="23606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52" name="Google Shape;2952;p51"/>
          <p:cNvGrpSpPr/>
          <p:nvPr/>
        </p:nvGrpSpPr>
        <p:grpSpPr>
          <a:xfrm>
            <a:off x="1180308" y="1141111"/>
            <a:ext cx="179700" cy="180900"/>
            <a:chOff x="3315025" y="-243525"/>
            <a:chExt cx="179700" cy="180900"/>
          </a:xfrm>
        </p:grpSpPr>
        <p:sp>
          <p:nvSpPr>
            <p:cNvPr id="2953" name="Google Shape;2953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2955" name="Google Shape;2955;p51"/>
          <p:cNvGrpSpPr/>
          <p:nvPr/>
        </p:nvGrpSpPr>
        <p:grpSpPr>
          <a:xfrm>
            <a:off x="1556310" y="1118348"/>
            <a:ext cx="179700" cy="180900"/>
            <a:chOff x="3315025" y="-243525"/>
            <a:chExt cx="179700" cy="180900"/>
          </a:xfrm>
        </p:grpSpPr>
        <p:sp>
          <p:nvSpPr>
            <p:cNvPr id="2956" name="Google Shape;2956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1683262" y="1295157"/>
            <a:ext cx="179700" cy="180900"/>
            <a:chOff x="3315025" y="-243525"/>
            <a:chExt cx="179700" cy="180900"/>
          </a:xfrm>
        </p:grpSpPr>
        <p:sp>
          <p:nvSpPr>
            <p:cNvPr id="2959" name="Google Shape;2959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961" name="Google Shape;2961;p51"/>
          <p:cNvGrpSpPr/>
          <p:nvPr/>
        </p:nvGrpSpPr>
        <p:grpSpPr>
          <a:xfrm>
            <a:off x="1683262" y="1663657"/>
            <a:ext cx="179700" cy="180900"/>
            <a:chOff x="3315025" y="-243525"/>
            <a:chExt cx="179700" cy="180900"/>
          </a:xfrm>
        </p:grpSpPr>
        <p:sp>
          <p:nvSpPr>
            <p:cNvPr id="2962" name="Google Shape;2962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2964" name="Google Shape;2964;p51"/>
          <p:cNvGrpSpPr/>
          <p:nvPr/>
        </p:nvGrpSpPr>
        <p:grpSpPr>
          <a:xfrm>
            <a:off x="1199269" y="2265544"/>
            <a:ext cx="179700" cy="180900"/>
            <a:chOff x="3315025" y="-243525"/>
            <a:chExt cx="179700" cy="180900"/>
          </a:xfrm>
        </p:grpSpPr>
        <p:sp>
          <p:nvSpPr>
            <p:cNvPr id="2965" name="Google Shape;2965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2967" name="Google Shape;2967;p51"/>
          <p:cNvGrpSpPr/>
          <p:nvPr/>
        </p:nvGrpSpPr>
        <p:grpSpPr>
          <a:xfrm>
            <a:off x="1187794" y="2776649"/>
            <a:ext cx="179700" cy="180900"/>
            <a:chOff x="3315025" y="-243525"/>
            <a:chExt cx="179700" cy="180900"/>
          </a:xfrm>
        </p:grpSpPr>
        <p:sp>
          <p:nvSpPr>
            <p:cNvPr id="2968" name="Google Shape;2968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2970" name="Google Shape;2970;p51"/>
          <p:cNvGrpSpPr/>
          <p:nvPr/>
        </p:nvGrpSpPr>
        <p:grpSpPr>
          <a:xfrm>
            <a:off x="2254594" y="2548049"/>
            <a:ext cx="179700" cy="180900"/>
            <a:chOff x="3315025" y="-243525"/>
            <a:chExt cx="179700" cy="180900"/>
          </a:xfrm>
        </p:grpSpPr>
        <p:sp>
          <p:nvSpPr>
            <p:cNvPr id="2971" name="Google Shape;2971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2973" name="Google Shape;2973;p51"/>
          <p:cNvGrpSpPr/>
          <p:nvPr/>
        </p:nvGrpSpPr>
        <p:grpSpPr>
          <a:xfrm>
            <a:off x="2658353" y="2327035"/>
            <a:ext cx="179700" cy="180900"/>
            <a:chOff x="3315025" y="-243525"/>
            <a:chExt cx="179700" cy="180900"/>
          </a:xfrm>
        </p:grpSpPr>
        <p:sp>
          <p:nvSpPr>
            <p:cNvPr id="2974" name="Google Shape;2974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2976" name="Google Shape;2976;p51"/>
          <p:cNvGrpSpPr/>
          <p:nvPr/>
        </p:nvGrpSpPr>
        <p:grpSpPr>
          <a:xfrm>
            <a:off x="2096050" y="3197894"/>
            <a:ext cx="179700" cy="180900"/>
            <a:chOff x="3315025" y="-243525"/>
            <a:chExt cx="179700" cy="180900"/>
          </a:xfrm>
        </p:grpSpPr>
        <p:sp>
          <p:nvSpPr>
            <p:cNvPr id="2977" name="Google Shape;2977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2979" name="Google Shape;2979;p51"/>
          <p:cNvGrpSpPr/>
          <p:nvPr/>
        </p:nvGrpSpPr>
        <p:grpSpPr>
          <a:xfrm>
            <a:off x="2721750" y="3197894"/>
            <a:ext cx="179700" cy="180900"/>
            <a:chOff x="3315025" y="-243525"/>
            <a:chExt cx="179700" cy="180900"/>
          </a:xfrm>
        </p:grpSpPr>
        <p:sp>
          <p:nvSpPr>
            <p:cNvPr id="2980" name="Google Shape;2980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2982" name="Google Shape;2982;p51"/>
          <p:cNvGrpSpPr/>
          <p:nvPr/>
        </p:nvGrpSpPr>
        <p:grpSpPr>
          <a:xfrm>
            <a:off x="2979079" y="1810424"/>
            <a:ext cx="179700" cy="180900"/>
            <a:chOff x="3315025" y="-243525"/>
            <a:chExt cx="179700" cy="180900"/>
          </a:xfrm>
        </p:grpSpPr>
        <p:sp>
          <p:nvSpPr>
            <p:cNvPr id="2983" name="Google Shape;2983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grpSp>
        <p:nvGrpSpPr>
          <p:cNvPr id="2985" name="Google Shape;2985;p51"/>
          <p:cNvGrpSpPr/>
          <p:nvPr/>
        </p:nvGrpSpPr>
        <p:grpSpPr>
          <a:xfrm>
            <a:off x="3588679" y="1810424"/>
            <a:ext cx="179700" cy="180900"/>
            <a:chOff x="3315025" y="-243525"/>
            <a:chExt cx="179700" cy="180900"/>
          </a:xfrm>
        </p:grpSpPr>
        <p:sp>
          <p:nvSpPr>
            <p:cNvPr id="2986" name="Google Shape;2986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14</a:t>
              </a:r>
              <a:endParaRPr sz="600" b="1"/>
            </a:p>
          </p:txBody>
        </p:sp>
      </p:grpSp>
      <p:grpSp>
        <p:nvGrpSpPr>
          <p:cNvPr id="2988" name="Google Shape;2988;p51"/>
          <p:cNvGrpSpPr/>
          <p:nvPr/>
        </p:nvGrpSpPr>
        <p:grpSpPr>
          <a:xfrm>
            <a:off x="3055279" y="896024"/>
            <a:ext cx="179700" cy="180900"/>
            <a:chOff x="3315025" y="-243525"/>
            <a:chExt cx="179700" cy="180900"/>
          </a:xfrm>
        </p:grpSpPr>
        <p:sp>
          <p:nvSpPr>
            <p:cNvPr id="2989" name="Google Shape;2989;p5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sp>
        <p:nvSpPr>
          <p:cNvPr id="2991" name="Google Shape;2991;p51"/>
          <p:cNvSpPr/>
          <p:nvPr/>
        </p:nvSpPr>
        <p:spPr>
          <a:xfrm>
            <a:off x="3042807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보유 조각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2" name="Google Shape;2992;p51"/>
          <p:cNvSpPr/>
          <p:nvPr/>
        </p:nvSpPr>
        <p:spPr>
          <a:xfrm>
            <a:off x="3042807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3" name="Google Shape;2993;p51"/>
          <p:cNvSpPr/>
          <p:nvPr/>
        </p:nvSpPr>
        <p:spPr>
          <a:xfrm>
            <a:off x="4275269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4" name="Google Shape;2994;p51"/>
          <p:cNvSpPr/>
          <p:nvPr/>
        </p:nvSpPr>
        <p:spPr>
          <a:xfrm>
            <a:off x="3659038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5" name="Google Shape;2995;p51"/>
          <p:cNvSpPr/>
          <p:nvPr/>
        </p:nvSpPr>
        <p:spPr>
          <a:xfrm>
            <a:off x="4275269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6" name="Google Shape;2996;p51"/>
          <p:cNvSpPr/>
          <p:nvPr/>
        </p:nvSpPr>
        <p:spPr>
          <a:xfrm>
            <a:off x="3659038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7" name="Google Shape;2997;p51"/>
          <p:cNvSpPr/>
          <p:nvPr/>
        </p:nvSpPr>
        <p:spPr>
          <a:xfrm>
            <a:off x="3657824" y="1827938"/>
            <a:ext cx="570900" cy="5748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52"/>
          <p:cNvSpPr/>
          <p:nvPr/>
        </p:nvSpPr>
        <p:spPr>
          <a:xfrm>
            <a:off x="644825" y="3509001"/>
            <a:ext cx="4425000" cy="1111500"/>
          </a:xfrm>
          <a:prstGeom prst="roundRect">
            <a:avLst>
              <a:gd name="adj" fmla="val 73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52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4-4.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바퀴 관리 - 관리 창</a:t>
            </a:r>
            <a:endParaRPr/>
          </a:p>
        </p:txBody>
      </p:sp>
      <p:sp>
        <p:nvSpPr>
          <p:cNvPr id="3004" name="Google Shape;3004;p52"/>
          <p:cNvSpPr txBox="1">
            <a:spLocks noGrp="1"/>
          </p:cNvSpPr>
          <p:nvPr>
            <p:ph type="body" idx="1"/>
          </p:nvPr>
        </p:nvSpPr>
        <p:spPr>
          <a:xfrm>
            <a:off x="5893725" y="421275"/>
            <a:ext cx="3098100" cy="4658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선택된 바퀴의 관리 창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① 바퀴 소환 창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② 소환에 필요한 본체 조각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③ 본체 소환 버튼 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- 필요 조각이 채워지면 버튼 활성화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- 소환 완료되면 안내 팝업 창 표시 -&gt; 이후 등급업 창으로 변경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④ 본체 소환 성공 안내 팝업 창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⑤ 레벨 업 창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⑥ 레벨업 / 부품관리 변경 탭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⑦ 필요 경험치 바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현재 경험치 / 다음 레벨까지 필요 경험치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⑧ 필요 본체 조각 바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현재 보유한 조각 수 / 레벨업에 필요한 조각 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0">
                <a:solidFill>
                  <a:schemeClr val="dk1"/>
                </a:solidFill>
              </a:rPr>
              <a:t>⑨ 필요 및 소모 재화 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너트 아이콘 | 소모할 재화/현재 소유한 재화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제조사 별 강화석 아이콘 | 소모할 재화/현재 소유한 재화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에너지 오일 아이콘 | 소모할 재화/현재 소유한 재화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재화가 부족할 경우 소지한 재화 수 텍스트가 붉게 변함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⑩ 레벨업 버튼 </a:t>
            </a:r>
            <a:r>
              <a:rPr lang="ko" sz="800" b="0">
                <a:solidFill>
                  <a:schemeClr val="dk1"/>
                </a:solidFill>
              </a:rPr>
              <a:t>(레벨업이 가능할 때만 버튼 활성화)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⑪ 부품관리 창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⑫ 각 부품 설치 버튼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바퀴는 1개의 부품을 부착할 수 있음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부품 버튼 누르면 부품선택 팝업 창 표시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>
                <a:solidFill>
                  <a:schemeClr val="dk1"/>
                </a:solidFill>
              </a:rPr>
              <a:t>⑬ 자동 넣기 버튼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각 부품 슬롯에 가장 높은 등급의 부품이 자동으로 채워짐</a:t>
            </a:r>
            <a:endParaRPr sz="800" b="0">
              <a:solidFill>
                <a:schemeClr val="dk1"/>
              </a:solidFill>
            </a:endParaRPr>
          </a:p>
        </p:txBody>
      </p:sp>
      <p:sp>
        <p:nvSpPr>
          <p:cNvPr id="3005" name="Google Shape;3005;p52"/>
          <p:cNvSpPr/>
          <p:nvPr/>
        </p:nvSpPr>
        <p:spPr>
          <a:xfrm>
            <a:off x="1287675" y="1181025"/>
            <a:ext cx="1697100" cy="209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52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7" name="Google Shape;3007;p52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8" name="Google Shape;3008;p52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9" name="Google Shape;3009;p52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0" name="Google Shape;3010;p52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1" name="Google Shape;3011;p52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2" name="Google Shape;3012;p52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3" name="Google Shape;3013;p52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52"/>
          <p:cNvSpPr/>
          <p:nvPr/>
        </p:nvSpPr>
        <p:spPr>
          <a:xfrm>
            <a:off x="1287675" y="950050"/>
            <a:ext cx="424200" cy="15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슬롯1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5" name="Google Shape;3015;p52"/>
          <p:cNvSpPr/>
          <p:nvPr/>
        </p:nvSpPr>
        <p:spPr>
          <a:xfrm>
            <a:off x="171195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슬롯2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6" name="Google Shape;3016;p52"/>
          <p:cNvSpPr/>
          <p:nvPr/>
        </p:nvSpPr>
        <p:spPr>
          <a:xfrm>
            <a:off x="2136225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슬롯3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7" name="Google Shape;3017;p52"/>
          <p:cNvSpPr/>
          <p:nvPr/>
        </p:nvSpPr>
        <p:spPr>
          <a:xfrm>
            <a:off x="2560500" y="950050"/>
            <a:ext cx="4242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슬롯4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8" name="Google Shape;3018;p52"/>
          <p:cNvSpPr/>
          <p:nvPr/>
        </p:nvSpPr>
        <p:spPr>
          <a:xfrm>
            <a:off x="1589275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52"/>
          <p:cNvSpPr/>
          <p:nvPr/>
        </p:nvSpPr>
        <p:spPr>
          <a:xfrm>
            <a:off x="2012650" y="987100"/>
            <a:ext cx="83400" cy="834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52"/>
          <p:cNvSpPr/>
          <p:nvPr/>
        </p:nvSpPr>
        <p:spPr>
          <a:xfrm>
            <a:off x="1626425" y="1183125"/>
            <a:ext cx="10197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 이름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1" name="Google Shape;3021;p52"/>
          <p:cNvSpPr/>
          <p:nvPr/>
        </p:nvSpPr>
        <p:spPr>
          <a:xfrm>
            <a:off x="3028075" y="1815275"/>
            <a:ext cx="1924500" cy="1420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2" name="Google Shape;3022;p52"/>
          <p:cNvSpPr/>
          <p:nvPr/>
        </p:nvSpPr>
        <p:spPr>
          <a:xfrm>
            <a:off x="4894450" y="1815275"/>
            <a:ext cx="49200" cy="1420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52"/>
          <p:cNvSpPr/>
          <p:nvPr/>
        </p:nvSpPr>
        <p:spPr>
          <a:xfrm>
            <a:off x="4900554" y="18765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52"/>
          <p:cNvSpPr/>
          <p:nvPr/>
        </p:nvSpPr>
        <p:spPr>
          <a:xfrm>
            <a:off x="1795290" y="1339662"/>
            <a:ext cx="679200" cy="134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총 전투력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5" name="Google Shape;3025;p52"/>
          <p:cNvSpPr/>
          <p:nvPr/>
        </p:nvSpPr>
        <p:spPr>
          <a:xfrm>
            <a:off x="3040670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바퀴 이미지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6" name="Google Shape;3026;p52"/>
          <p:cNvSpPr/>
          <p:nvPr/>
        </p:nvSpPr>
        <p:spPr>
          <a:xfrm>
            <a:off x="3443005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7" name="Google Shape;3027;p52"/>
          <p:cNvSpPr/>
          <p:nvPr/>
        </p:nvSpPr>
        <p:spPr>
          <a:xfrm>
            <a:off x="3042807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보유 조각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8" name="Google Shape;3028;p52"/>
          <p:cNvSpPr/>
          <p:nvPr/>
        </p:nvSpPr>
        <p:spPr>
          <a:xfrm>
            <a:off x="3040657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9" name="Google Shape;3029;p52"/>
          <p:cNvSpPr/>
          <p:nvPr/>
        </p:nvSpPr>
        <p:spPr>
          <a:xfrm>
            <a:off x="3656901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0" name="Google Shape;3030;p52"/>
          <p:cNvSpPr/>
          <p:nvPr/>
        </p:nvSpPr>
        <p:spPr>
          <a:xfrm>
            <a:off x="4059236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1" name="Google Shape;3031;p52"/>
          <p:cNvSpPr/>
          <p:nvPr/>
        </p:nvSpPr>
        <p:spPr>
          <a:xfrm>
            <a:off x="3659038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2" name="Google Shape;3032;p52"/>
          <p:cNvSpPr/>
          <p:nvPr/>
        </p:nvSpPr>
        <p:spPr>
          <a:xfrm>
            <a:off x="3656889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3" name="Google Shape;3033;p52"/>
          <p:cNvSpPr/>
          <p:nvPr/>
        </p:nvSpPr>
        <p:spPr>
          <a:xfrm>
            <a:off x="4273132" y="1844874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4" name="Google Shape;3034;p52"/>
          <p:cNvSpPr/>
          <p:nvPr/>
        </p:nvSpPr>
        <p:spPr>
          <a:xfrm>
            <a:off x="4675467" y="1844874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5" name="Google Shape;3035;p52"/>
          <p:cNvSpPr/>
          <p:nvPr/>
        </p:nvSpPr>
        <p:spPr>
          <a:xfrm>
            <a:off x="4275269" y="2306644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6" name="Google Shape;3036;p52"/>
          <p:cNvSpPr/>
          <p:nvPr/>
        </p:nvSpPr>
        <p:spPr>
          <a:xfrm>
            <a:off x="4273120" y="1844875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7" name="Google Shape;3037;p52"/>
          <p:cNvSpPr/>
          <p:nvPr/>
        </p:nvSpPr>
        <p:spPr>
          <a:xfrm>
            <a:off x="3040670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8" name="Google Shape;3038;p52"/>
          <p:cNvSpPr/>
          <p:nvPr/>
        </p:nvSpPr>
        <p:spPr>
          <a:xfrm>
            <a:off x="3443005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9" name="Google Shape;3039;p52"/>
          <p:cNvSpPr/>
          <p:nvPr/>
        </p:nvSpPr>
        <p:spPr>
          <a:xfrm>
            <a:off x="3042807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0" name="Google Shape;3040;p52"/>
          <p:cNvSpPr/>
          <p:nvPr/>
        </p:nvSpPr>
        <p:spPr>
          <a:xfrm>
            <a:off x="3040657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1" name="Google Shape;3041;p52"/>
          <p:cNvSpPr/>
          <p:nvPr/>
        </p:nvSpPr>
        <p:spPr>
          <a:xfrm>
            <a:off x="3656901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2" name="Google Shape;3042;p52"/>
          <p:cNvSpPr/>
          <p:nvPr/>
        </p:nvSpPr>
        <p:spPr>
          <a:xfrm>
            <a:off x="4059236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3" name="Google Shape;3043;p52"/>
          <p:cNvSpPr/>
          <p:nvPr/>
        </p:nvSpPr>
        <p:spPr>
          <a:xfrm>
            <a:off x="3659038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4" name="Google Shape;3044;p52"/>
          <p:cNvSpPr/>
          <p:nvPr/>
        </p:nvSpPr>
        <p:spPr>
          <a:xfrm>
            <a:off x="3656889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5" name="Google Shape;3045;p52"/>
          <p:cNvSpPr/>
          <p:nvPr/>
        </p:nvSpPr>
        <p:spPr>
          <a:xfrm>
            <a:off x="4273132" y="2452670"/>
            <a:ext cx="574800" cy="574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6" name="Google Shape;3046;p52"/>
          <p:cNvSpPr/>
          <p:nvPr/>
        </p:nvSpPr>
        <p:spPr>
          <a:xfrm>
            <a:off x="4675467" y="2452670"/>
            <a:ext cx="170400" cy="166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7" name="Google Shape;3047;p52"/>
          <p:cNvSpPr/>
          <p:nvPr/>
        </p:nvSpPr>
        <p:spPr>
          <a:xfrm>
            <a:off x="4275269" y="2914441"/>
            <a:ext cx="5709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8" name="Google Shape;3048;p52"/>
          <p:cNvSpPr/>
          <p:nvPr/>
        </p:nvSpPr>
        <p:spPr>
          <a:xfrm>
            <a:off x="4273120" y="2452671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9" name="Google Shape;3049;p52"/>
          <p:cNvSpPr/>
          <p:nvPr/>
        </p:nvSpPr>
        <p:spPr>
          <a:xfrm>
            <a:off x="3040675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0" name="Google Shape;3050;p52"/>
          <p:cNvSpPr/>
          <p:nvPr/>
        </p:nvSpPr>
        <p:spPr>
          <a:xfrm>
            <a:off x="3443000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1" name="Google Shape;3051;p52"/>
          <p:cNvSpPr/>
          <p:nvPr/>
        </p:nvSpPr>
        <p:spPr>
          <a:xfrm>
            <a:off x="3040657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2" name="Google Shape;3052;p52"/>
          <p:cNvSpPr/>
          <p:nvPr/>
        </p:nvSpPr>
        <p:spPr>
          <a:xfrm>
            <a:off x="3656902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3" name="Google Shape;3053;p52"/>
          <p:cNvSpPr/>
          <p:nvPr/>
        </p:nvSpPr>
        <p:spPr>
          <a:xfrm>
            <a:off x="4059237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4" name="Google Shape;3054;p52"/>
          <p:cNvSpPr/>
          <p:nvPr/>
        </p:nvSpPr>
        <p:spPr>
          <a:xfrm>
            <a:off x="3656889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5" name="Google Shape;3055;p52"/>
          <p:cNvSpPr/>
          <p:nvPr/>
        </p:nvSpPr>
        <p:spPr>
          <a:xfrm>
            <a:off x="4273129" y="3060485"/>
            <a:ext cx="574800" cy="157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6" name="Google Shape;3056;p52"/>
          <p:cNvSpPr/>
          <p:nvPr/>
        </p:nvSpPr>
        <p:spPr>
          <a:xfrm>
            <a:off x="4675473" y="3060481"/>
            <a:ext cx="170400" cy="15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7" name="Google Shape;3057;p52"/>
          <p:cNvSpPr/>
          <p:nvPr/>
        </p:nvSpPr>
        <p:spPr>
          <a:xfrm>
            <a:off x="4273120" y="3060488"/>
            <a:ext cx="402000" cy="1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8" name="Google Shape;3058;p52"/>
          <p:cNvSpPr/>
          <p:nvPr/>
        </p:nvSpPr>
        <p:spPr>
          <a:xfrm>
            <a:off x="1728550" y="1739913"/>
            <a:ext cx="815400" cy="990600"/>
          </a:xfrm>
          <a:prstGeom prst="roundRect">
            <a:avLst>
              <a:gd name="adj" fmla="val 11003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바퀴 이미지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9" name="Google Shape;3059;p52"/>
          <p:cNvSpPr/>
          <p:nvPr/>
        </p:nvSpPr>
        <p:spPr>
          <a:xfrm>
            <a:off x="1321211" y="2858095"/>
            <a:ext cx="416700" cy="231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설치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0" name="Google Shape;3060;p52"/>
          <p:cNvSpPr/>
          <p:nvPr/>
        </p:nvSpPr>
        <p:spPr>
          <a:xfrm>
            <a:off x="2230009" y="2513660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1" name="Google Shape;3061;p52"/>
          <p:cNvSpPr/>
          <p:nvPr/>
        </p:nvSpPr>
        <p:spPr>
          <a:xfrm>
            <a:off x="2230009" y="26639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공격속도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2" name="Google Shape;3062;p52"/>
          <p:cNvSpPr/>
          <p:nvPr/>
        </p:nvSpPr>
        <p:spPr>
          <a:xfrm>
            <a:off x="2230009" y="28058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사정거리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3" name="Google Shape;3063;p52"/>
          <p:cNvSpPr/>
          <p:nvPr/>
        </p:nvSpPr>
        <p:spPr>
          <a:xfrm>
            <a:off x="2230009" y="2950735"/>
            <a:ext cx="724500" cy="14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체력 : 000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4" name="Google Shape;3064;p52"/>
          <p:cNvSpPr/>
          <p:nvPr/>
        </p:nvSpPr>
        <p:spPr>
          <a:xfrm>
            <a:off x="2713694" y="1200223"/>
            <a:ext cx="244200" cy="23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5" name="Google Shape;3065;p52"/>
          <p:cNvSpPr/>
          <p:nvPr/>
        </p:nvSpPr>
        <p:spPr>
          <a:xfrm>
            <a:off x="1307775" y="1210600"/>
            <a:ext cx="276600" cy="18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66" name="Google Shape;30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50" y="5753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Google Shape;30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3050" y="60386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52"/>
          <p:cNvSpPr/>
          <p:nvPr/>
        </p:nvSpPr>
        <p:spPr>
          <a:xfrm>
            <a:off x="785314" y="3754344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9" name="Google Shape;3069;p52"/>
          <p:cNvSpPr/>
          <p:nvPr/>
        </p:nvSpPr>
        <p:spPr>
          <a:xfrm>
            <a:off x="902468" y="398798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0" name="Google Shape;3070;p52"/>
          <p:cNvSpPr/>
          <p:nvPr/>
        </p:nvSpPr>
        <p:spPr>
          <a:xfrm>
            <a:off x="2011179" y="38846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00000/00000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1" name="Google Shape;3071;p52"/>
          <p:cNvSpPr/>
          <p:nvPr/>
        </p:nvSpPr>
        <p:spPr>
          <a:xfrm>
            <a:off x="902468" y="419168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본체조각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2" name="Google Shape;3072;p52"/>
          <p:cNvSpPr/>
          <p:nvPr/>
        </p:nvSpPr>
        <p:spPr>
          <a:xfrm>
            <a:off x="2011246" y="40883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0000/0000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3" name="Google Shape;3073;p52"/>
          <p:cNvSpPr/>
          <p:nvPr/>
        </p:nvSpPr>
        <p:spPr>
          <a:xfrm>
            <a:off x="1952978" y="4322699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레벨업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4" name="Google Shape;3074;p52"/>
          <p:cNvSpPr/>
          <p:nvPr/>
        </p:nvSpPr>
        <p:spPr>
          <a:xfrm>
            <a:off x="965479" y="38846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경험치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5" name="Google Shape;3075;p52"/>
          <p:cNvSpPr/>
          <p:nvPr/>
        </p:nvSpPr>
        <p:spPr>
          <a:xfrm>
            <a:off x="965546" y="408830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조각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6" name="Google Shape;3076;p52"/>
          <p:cNvSpPr/>
          <p:nvPr/>
        </p:nvSpPr>
        <p:spPr>
          <a:xfrm>
            <a:off x="1720572" y="3722335"/>
            <a:ext cx="496500" cy="1449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 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7" name="Google Shape;3077;p52"/>
          <p:cNvSpPr/>
          <p:nvPr/>
        </p:nvSpPr>
        <p:spPr>
          <a:xfrm>
            <a:off x="2217205" y="3722335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부품관리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8" name="Google Shape;3078;p52"/>
          <p:cNvSpPr/>
          <p:nvPr/>
        </p:nvSpPr>
        <p:spPr>
          <a:xfrm>
            <a:off x="1315952" y="2418502"/>
            <a:ext cx="179400" cy="17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9" name="Google Shape;3079;p52"/>
          <p:cNvSpPr/>
          <p:nvPr/>
        </p:nvSpPr>
        <p:spPr>
          <a:xfrm>
            <a:off x="3025040" y="997989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0" name="Google Shape;3080;p52"/>
          <p:cNvSpPr/>
          <p:nvPr/>
        </p:nvSpPr>
        <p:spPr>
          <a:xfrm>
            <a:off x="3132764" y="1321557"/>
            <a:ext cx="1697100" cy="6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본체조각 바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1" name="Google Shape;3081;p52"/>
          <p:cNvSpPr/>
          <p:nvPr/>
        </p:nvSpPr>
        <p:spPr>
          <a:xfrm>
            <a:off x="4241542" y="121817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0000/0000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2" name="Google Shape;3082;p52"/>
          <p:cNvSpPr/>
          <p:nvPr/>
        </p:nvSpPr>
        <p:spPr>
          <a:xfrm>
            <a:off x="4183349" y="1558407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소 환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3" name="Google Shape;3083;p52"/>
          <p:cNvSpPr/>
          <p:nvPr/>
        </p:nvSpPr>
        <p:spPr>
          <a:xfrm>
            <a:off x="3195842" y="1218170"/>
            <a:ext cx="5313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조각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4" name="Google Shape;3084;p52"/>
          <p:cNvSpPr/>
          <p:nvPr/>
        </p:nvSpPr>
        <p:spPr>
          <a:xfrm>
            <a:off x="2992864" y="3740766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5" name="Google Shape;3085;p52"/>
          <p:cNvSpPr/>
          <p:nvPr/>
        </p:nvSpPr>
        <p:spPr>
          <a:xfrm>
            <a:off x="3285259" y="3923703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부품1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6" name="Google Shape;3086;p52"/>
          <p:cNvSpPr/>
          <p:nvPr/>
        </p:nvSpPr>
        <p:spPr>
          <a:xfrm>
            <a:off x="4092712" y="4314656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자동 넣기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7" name="Google Shape;3087;p52"/>
          <p:cNvSpPr/>
          <p:nvPr/>
        </p:nvSpPr>
        <p:spPr>
          <a:xfrm>
            <a:off x="1477000" y="3090225"/>
            <a:ext cx="1318500" cy="180900"/>
          </a:xfrm>
          <a:prstGeom prst="rect">
            <a:avLst/>
          </a:prstGeom>
          <a:solidFill>
            <a:srgbClr val="D3E0FF">
              <a:alpha val="2635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총 전투력 00000000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8" name="Google Shape;3088;p52"/>
          <p:cNvSpPr/>
          <p:nvPr/>
        </p:nvSpPr>
        <p:spPr>
          <a:xfrm>
            <a:off x="2721755" y="30862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9" name="Google Shape;3089;p52"/>
          <p:cNvSpPr/>
          <p:nvPr/>
        </p:nvSpPr>
        <p:spPr>
          <a:xfrm>
            <a:off x="2783580" y="2360695"/>
            <a:ext cx="179700" cy="1797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0" name="Google Shape;3090;p52"/>
          <p:cNvSpPr/>
          <p:nvPr/>
        </p:nvSpPr>
        <p:spPr>
          <a:xfrm>
            <a:off x="3658597" y="1837912"/>
            <a:ext cx="570900" cy="5748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1" name="Google Shape;3091;p52"/>
          <p:cNvGrpSpPr/>
          <p:nvPr/>
        </p:nvGrpSpPr>
        <p:grpSpPr>
          <a:xfrm>
            <a:off x="3152034" y="3920586"/>
            <a:ext cx="179700" cy="180900"/>
            <a:chOff x="3315025" y="-243525"/>
            <a:chExt cx="179700" cy="180900"/>
          </a:xfrm>
        </p:grpSpPr>
        <p:sp>
          <p:nvSpPr>
            <p:cNvPr id="3092" name="Google Shape;3092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grpSp>
        <p:nvGrpSpPr>
          <p:cNvPr id="3094" name="Google Shape;3094;p52"/>
          <p:cNvGrpSpPr/>
          <p:nvPr/>
        </p:nvGrpSpPr>
        <p:grpSpPr>
          <a:xfrm>
            <a:off x="3990234" y="4301586"/>
            <a:ext cx="179700" cy="180900"/>
            <a:chOff x="3315025" y="-243525"/>
            <a:chExt cx="179700" cy="180900"/>
          </a:xfrm>
        </p:grpSpPr>
        <p:sp>
          <p:nvSpPr>
            <p:cNvPr id="3095" name="Google Shape;3095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sp>
        <p:nvSpPr>
          <p:cNvPr id="3097" name="Google Shape;3097;p52"/>
          <p:cNvSpPr/>
          <p:nvPr/>
        </p:nvSpPr>
        <p:spPr>
          <a:xfrm>
            <a:off x="3918626" y="3737507"/>
            <a:ext cx="4965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 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8" name="Google Shape;3098;p52"/>
          <p:cNvSpPr/>
          <p:nvPr/>
        </p:nvSpPr>
        <p:spPr>
          <a:xfrm>
            <a:off x="4415259" y="3737507"/>
            <a:ext cx="496500" cy="144900"/>
          </a:xfrm>
          <a:prstGeom prst="rect">
            <a:avLst/>
          </a:prstGeom>
          <a:solidFill>
            <a:srgbClr val="D9D9D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부품관리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99" name="Google Shape;3099;p52"/>
          <p:cNvCxnSpPr>
            <a:stCxn id="3100" idx="3"/>
            <a:endCxn id="3076" idx="0"/>
          </p:cNvCxnSpPr>
          <p:nvPr/>
        </p:nvCxnSpPr>
        <p:spPr>
          <a:xfrm flipH="1">
            <a:off x="1968875" y="880412"/>
            <a:ext cx="3543000" cy="2841900"/>
          </a:xfrm>
          <a:prstGeom prst="curvedConnector4">
            <a:avLst>
              <a:gd name="adj1" fmla="val -3092"/>
              <a:gd name="adj2" fmla="val 89679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101" name="Google Shape;3101;p52"/>
          <p:cNvGrpSpPr/>
          <p:nvPr/>
        </p:nvGrpSpPr>
        <p:grpSpPr>
          <a:xfrm>
            <a:off x="2993638" y="943324"/>
            <a:ext cx="179700" cy="180900"/>
            <a:chOff x="3315025" y="-243525"/>
            <a:chExt cx="179700" cy="180900"/>
          </a:xfrm>
        </p:grpSpPr>
        <p:sp>
          <p:nvSpPr>
            <p:cNvPr id="3102" name="Google Shape;3102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104" name="Google Shape;3104;p52"/>
          <p:cNvGrpSpPr/>
          <p:nvPr/>
        </p:nvGrpSpPr>
        <p:grpSpPr>
          <a:xfrm>
            <a:off x="3001225" y="1263297"/>
            <a:ext cx="179700" cy="180900"/>
            <a:chOff x="3315025" y="-243525"/>
            <a:chExt cx="179700" cy="180900"/>
          </a:xfrm>
        </p:grpSpPr>
        <p:sp>
          <p:nvSpPr>
            <p:cNvPr id="3105" name="Google Shape;3105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107" name="Google Shape;3107;p52"/>
          <p:cNvGrpSpPr/>
          <p:nvPr/>
        </p:nvGrpSpPr>
        <p:grpSpPr>
          <a:xfrm>
            <a:off x="4068025" y="1491897"/>
            <a:ext cx="179700" cy="180900"/>
            <a:chOff x="3315025" y="-243525"/>
            <a:chExt cx="179700" cy="180900"/>
          </a:xfrm>
        </p:grpSpPr>
        <p:sp>
          <p:nvSpPr>
            <p:cNvPr id="3108" name="Google Shape;3108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110" name="Google Shape;3110;p52"/>
          <p:cNvGrpSpPr/>
          <p:nvPr/>
        </p:nvGrpSpPr>
        <p:grpSpPr>
          <a:xfrm>
            <a:off x="696702" y="3681226"/>
            <a:ext cx="179700" cy="180900"/>
            <a:chOff x="3315025" y="-243525"/>
            <a:chExt cx="179700" cy="180900"/>
          </a:xfrm>
        </p:grpSpPr>
        <p:sp>
          <p:nvSpPr>
            <p:cNvPr id="3111" name="Google Shape;3111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113" name="Google Shape;3113;p52"/>
          <p:cNvGrpSpPr/>
          <p:nvPr/>
        </p:nvGrpSpPr>
        <p:grpSpPr>
          <a:xfrm>
            <a:off x="1611102" y="3612612"/>
            <a:ext cx="179700" cy="180900"/>
            <a:chOff x="3315025" y="-243525"/>
            <a:chExt cx="179700" cy="180900"/>
          </a:xfrm>
        </p:grpSpPr>
        <p:sp>
          <p:nvSpPr>
            <p:cNvPr id="3114" name="Google Shape;3114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3116" name="Google Shape;3116;p52"/>
          <p:cNvGrpSpPr/>
          <p:nvPr/>
        </p:nvGrpSpPr>
        <p:grpSpPr>
          <a:xfrm>
            <a:off x="772902" y="3917412"/>
            <a:ext cx="179700" cy="180900"/>
            <a:chOff x="3315025" y="-243525"/>
            <a:chExt cx="179700" cy="180900"/>
          </a:xfrm>
        </p:grpSpPr>
        <p:sp>
          <p:nvSpPr>
            <p:cNvPr id="3117" name="Google Shape;3117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3119" name="Google Shape;3119;p52"/>
          <p:cNvGrpSpPr/>
          <p:nvPr/>
        </p:nvGrpSpPr>
        <p:grpSpPr>
          <a:xfrm>
            <a:off x="772902" y="4146012"/>
            <a:ext cx="179700" cy="180900"/>
            <a:chOff x="3315025" y="-243525"/>
            <a:chExt cx="179700" cy="180900"/>
          </a:xfrm>
        </p:grpSpPr>
        <p:sp>
          <p:nvSpPr>
            <p:cNvPr id="3120" name="Google Shape;3120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3122" name="Google Shape;3122;p52"/>
          <p:cNvGrpSpPr/>
          <p:nvPr/>
        </p:nvGrpSpPr>
        <p:grpSpPr>
          <a:xfrm>
            <a:off x="696702" y="4319762"/>
            <a:ext cx="179700" cy="180900"/>
            <a:chOff x="3315025" y="-243525"/>
            <a:chExt cx="179700" cy="180900"/>
          </a:xfrm>
        </p:grpSpPr>
        <p:sp>
          <p:nvSpPr>
            <p:cNvPr id="3123" name="Google Shape;3123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3100" name="Google Shape;3100;p52"/>
          <p:cNvSpPr/>
          <p:nvPr/>
        </p:nvSpPr>
        <p:spPr>
          <a:xfrm>
            <a:off x="4588775" y="607712"/>
            <a:ext cx="923100" cy="54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ㅇㅇㅇㅇ 바퀴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소환 성공!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25" name="Google Shape;3125;p52"/>
          <p:cNvCxnSpPr>
            <a:stCxn id="3082" idx="3"/>
            <a:endCxn id="3100" idx="1"/>
          </p:cNvCxnSpPr>
          <p:nvPr/>
        </p:nvCxnSpPr>
        <p:spPr>
          <a:xfrm rot="10800000">
            <a:off x="4588649" y="880557"/>
            <a:ext cx="242400" cy="773400"/>
          </a:xfrm>
          <a:prstGeom prst="curvedConnector5">
            <a:avLst>
              <a:gd name="adj1" fmla="val -98236"/>
              <a:gd name="adj2" fmla="val 67702"/>
              <a:gd name="adj3" fmla="val 165284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126" name="Google Shape;3126;p52"/>
          <p:cNvGrpSpPr/>
          <p:nvPr/>
        </p:nvGrpSpPr>
        <p:grpSpPr>
          <a:xfrm>
            <a:off x="4501412" y="545459"/>
            <a:ext cx="179700" cy="180900"/>
            <a:chOff x="3315025" y="-243525"/>
            <a:chExt cx="179700" cy="180900"/>
          </a:xfrm>
        </p:grpSpPr>
        <p:sp>
          <p:nvSpPr>
            <p:cNvPr id="3127" name="Google Shape;3127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129" name="Google Shape;3129;p52"/>
          <p:cNvGrpSpPr/>
          <p:nvPr/>
        </p:nvGrpSpPr>
        <p:grpSpPr>
          <a:xfrm>
            <a:off x="2923434" y="3691986"/>
            <a:ext cx="179700" cy="180900"/>
            <a:chOff x="3315025" y="-243525"/>
            <a:chExt cx="179700" cy="180900"/>
          </a:xfrm>
        </p:grpSpPr>
        <p:sp>
          <p:nvSpPr>
            <p:cNvPr id="3130" name="Google Shape;3130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3132" name="Google Shape;3132;p52"/>
          <p:cNvGrpSpPr/>
          <p:nvPr/>
        </p:nvGrpSpPr>
        <p:grpSpPr>
          <a:xfrm>
            <a:off x="1916359" y="4322061"/>
            <a:ext cx="179700" cy="180900"/>
            <a:chOff x="3315025" y="-243525"/>
            <a:chExt cx="179700" cy="180900"/>
          </a:xfrm>
        </p:grpSpPr>
        <p:sp>
          <p:nvSpPr>
            <p:cNvPr id="3133" name="Google Shape;3133;p5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3135" name="Google Shape;3135;p52"/>
          <p:cNvGrpSpPr/>
          <p:nvPr/>
        </p:nvGrpSpPr>
        <p:grpSpPr>
          <a:xfrm>
            <a:off x="918299" y="4302700"/>
            <a:ext cx="400301" cy="94200"/>
            <a:chOff x="1341899" y="3627850"/>
            <a:chExt cx="400301" cy="94200"/>
          </a:xfrm>
        </p:grpSpPr>
        <p:pic>
          <p:nvPicPr>
            <p:cNvPr id="3136" name="Google Shape;313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1899" y="3630370"/>
              <a:ext cx="83400" cy="89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7" name="Google Shape;3137;p52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5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138" name="Google Shape;3138;p52"/>
          <p:cNvGrpSpPr/>
          <p:nvPr/>
        </p:nvGrpSpPr>
        <p:grpSpPr>
          <a:xfrm>
            <a:off x="918299" y="4416525"/>
            <a:ext cx="400301" cy="94200"/>
            <a:chOff x="1341899" y="3627850"/>
            <a:chExt cx="400301" cy="94200"/>
          </a:xfrm>
        </p:grpSpPr>
        <p:pic>
          <p:nvPicPr>
            <p:cNvPr id="3139" name="Google Shape;3139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1899" y="3630370"/>
              <a:ext cx="83400" cy="89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0" name="Google Shape;3140;p52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5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141" name="Google Shape;3141;p52"/>
          <p:cNvGrpSpPr/>
          <p:nvPr/>
        </p:nvGrpSpPr>
        <p:grpSpPr>
          <a:xfrm>
            <a:off x="1381449" y="4416525"/>
            <a:ext cx="400301" cy="94200"/>
            <a:chOff x="1341899" y="3627850"/>
            <a:chExt cx="400301" cy="94200"/>
          </a:xfrm>
        </p:grpSpPr>
        <p:pic>
          <p:nvPicPr>
            <p:cNvPr id="3142" name="Google Shape;314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1899" y="3630370"/>
              <a:ext cx="83400" cy="891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3" name="Google Shape;3143;p52"/>
            <p:cNvSpPr/>
            <p:nvPr/>
          </p:nvSpPr>
          <p:spPr>
            <a:xfrm>
              <a:off x="1465600" y="362785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500">
                  <a:latin typeface="Nanum Gothic"/>
                  <a:ea typeface="Nanum Gothic"/>
                  <a:cs typeface="Nanum Gothic"/>
                  <a:sym typeface="Nanum Gothic"/>
                </a:rPr>
                <a:t>000/</a:t>
              </a:r>
              <a:r>
                <a:rPr lang="ko" sz="5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000</a:t>
              </a:r>
              <a:endParaRPr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53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4-5.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r>
              <a:rPr lang="ko"/>
              <a:t> - 부품 관리 (탄약 관리와 동일한 화면 사용)</a:t>
            </a:r>
            <a:endParaRPr/>
          </a:p>
        </p:txBody>
      </p:sp>
      <p:sp>
        <p:nvSpPr>
          <p:cNvPr id="3149" name="Google Shape;3149;p53"/>
          <p:cNvSpPr/>
          <p:nvPr/>
        </p:nvSpPr>
        <p:spPr>
          <a:xfrm>
            <a:off x="1287675" y="983225"/>
            <a:ext cx="1697100" cy="224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53"/>
          <p:cNvSpPr txBox="1">
            <a:spLocks noGrp="1"/>
          </p:cNvSpPr>
          <p:nvPr>
            <p:ph type="body" idx="1"/>
          </p:nvPr>
        </p:nvSpPr>
        <p:spPr>
          <a:xfrm>
            <a:off x="5893725" y="501800"/>
            <a:ext cx="3098100" cy="44976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조합 슬롯(1~4) 까지 있음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조합에 사용할 재료 등록 칸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현재 선택한 조합 슬롯 </a:t>
            </a:r>
            <a:r>
              <a:rPr lang="ko" b="0"/>
              <a:t>(디폴트 1번 슬롯)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마지막으로 선택한 부품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⑤ 조합 방법 설명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동일 등급 4개를 합성하면 한등급 높은 부품 랜덤 생성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동일 등급 2개를 합성하면 동일등급 부품 랜덤 생성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⑥ 자동 채우기 버튼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합성 가능한 아이템을 낮은 등급부터 4개씩 채운다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⑦ 해제 버튼 </a:t>
            </a:r>
            <a:r>
              <a:rPr lang="ko" b="0"/>
              <a:t>: 현재 등록된 모든 재료 아이템 해제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⑧ 합성 버튼 : 현재 등록된 재료로 합성 진행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합성 가능한 재료가 등록되어 있지 않을 경우 진행 불가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- 4개 슬롯 중 일부만 가능할 경우 가능한 것만 진행하고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  불가능한 슬롯은 그대로 남겨둠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⑨ 합성 진행 확인 창 </a:t>
            </a:r>
            <a:r>
              <a:rPr lang="ko" b="0"/>
              <a:t>(취소 / 진행 버튼)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⑩ 마지막으로 선택한 부품 정보 표시 창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⑪ 등급 순 정렬 버튼 </a:t>
            </a:r>
            <a:r>
              <a:rPr lang="ko" b="0"/>
              <a:t>(내림차순 / 오름차순 토글)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⑫ 타입 순 정렬 버튼 </a:t>
            </a:r>
            <a:r>
              <a:rPr lang="ko" b="0"/>
              <a:t>(내림차순 / 오름차순 토글)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등급 / 타입 중 나중에 선택한 것 우선 적용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처음 시작 시 등급별 오름차순이 디폴트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⑬ 전투력 </a:t>
            </a:r>
            <a:r>
              <a:rPr lang="ko" b="0"/>
              <a:t>: 부품 성능을 1개 숫자로 표현</a:t>
            </a:r>
            <a:endParaRPr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⑭ 부품 이미지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⑮ 부품 등급 </a:t>
            </a:r>
            <a:r>
              <a:rPr lang="ko" b="0"/>
              <a:t>(1~6성)</a:t>
            </a:r>
            <a:br>
              <a:rPr lang="ko" b="0"/>
            </a:br>
            <a:r>
              <a:rPr lang="ko"/>
              <a:t>⑯ 선택할 수 없는 부품에 잠금표시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- 빈 슬롯에서 처음 부품 선택해 넣으면 해당 부품을 기준으로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/>
              <a:t>    동일한 등급의 부품만 선택 가능</a:t>
            </a:r>
            <a:endParaRPr sz="900" b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53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2" name="Google Shape;3152;p53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3" name="Google Shape;3153;p53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탄약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4" name="Google Shape;3154;p53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5" name="Google Shape;3155;p53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6" name="Google Shape;3156;p53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7" name="Google Shape;3157;p53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8" name="Google Shape;3158;p53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53"/>
          <p:cNvSpPr/>
          <p:nvPr/>
        </p:nvSpPr>
        <p:spPr>
          <a:xfrm>
            <a:off x="3028075" y="1372500"/>
            <a:ext cx="1924500" cy="185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0" name="Google Shape;3160;p53"/>
          <p:cNvSpPr/>
          <p:nvPr/>
        </p:nvSpPr>
        <p:spPr>
          <a:xfrm>
            <a:off x="4894450" y="1374949"/>
            <a:ext cx="49200" cy="1854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53"/>
          <p:cNvSpPr/>
          <p:nvPr/>
        </p:nvSpPr>
        <p:spPr>
          <a:xfrm>
            <a:off x="4900554" y="1436718"/>
            <a:ext cx="36900" cy="46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53"/>
          <p:cNvSpPr/>
          <p:nvPr/>
        </p:nvSpPr>
        <p:spPr>
          <a:xfrm>
            <a:off x="30406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포탄 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3" name="Google Shape;3163;p53"/>
          <p:cNvSpPr/>
          <p:nvPr/>
        </p:nvSpPr>
        <p:spPr>
          <a:xfrm>
            <a:off x="3041944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4" name="Google Shape;3164;p53"/>
          <p:cNvSpPr/>
          <p:nvPr/>
        </p:nvSpPr>
        <p:spPr>
          <a:xfrm>
            <a:off x="30406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5" name="Google Shape;3165;p53"/>
          <p:cNvSpPr/>
          <p:nvPr/>
        </p:nvSpPr>
        <p:spPr>
          <a:xfrm>
            <a:off x="30406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6" name="Google Shape;3166;p53"/>
          <p:cNvSpPr/>
          <p:nvPr/>
        </p:nvSpPr>
        <p:spPr>
          <a:xfrm>
            <a:off x="3041944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7" name="Google Shape;3167;p53"/>
          <p:cNvSpPr/>
          <p:nvPr/>
        </p:nvSpPr>
        <p:spPr>
          <a:xfrm>
            <a:off x="30406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8" name="Google Shape;3168;p53"/>
          <p:cNvSpPr/>
          <p:nvPr/>
        </p:nvSpPr>
        <p:spPr>
          <a:xfrm>
            <a:off x="3040650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9" name="Google Shape;3169;p53"/>
          <p:cNvSpPr/>
          <p:nvPr/>
        </p:nvSpPr>
        <p:spPr>
          <a:xfrm>
            <a:off x="30406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0" name="Google Shape;3170;p53"/>
          <p:cNvSpPr/>
          <p:nvPr/>
        </p:nvSpPr>
        <p:spPr>
          <a:xfrm>
            <a:off x="34085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1" name="Google Shape;3171;p53"/>
          <p:cNvSpPr/>
          <p:nvPr/>
        </p:nvSpPr>
        <p:spPr>
          <a:xfrm>
            <a:off x="3409844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2" name="Google Shape;3172;p53"/>
          <p:cNvSpPr/>
          <p:nvPr/>
        </p:nvSpPr>
        <p:spPr>
          <a:xfrm>
            <a:off x="34085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3" name="Google Shape;3173;p53"/>
          <p:cNvSpPr/>
          <p:nvPr/>
        </p:nvSpPr>
        <p:spPr>
          <a:xfrm>
            <a:off x="34085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4" name="Google Shape;3174;p53"/>
          <p:cNvSpPr/>
          <p:nvPr/>
        </p:nvSpPr>
        <p:spPr>
          <a:xfrm>
            <a:off x="3409844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5" name="Google Shape;3175;p53"/>
          <p:cNvSpPr/>
          <p:nvPr/>
        </p:nvSpPr>
        <p:spPr>
          <a:xfrm>
            <a:off x="34085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6" name="Google Shape;3176;p53"/>
          <p:cNvSpPr/>
          <p:nvPr/>
        </p:nvSpPr>
        <p:spPr>
          <a:xfrm>
            <a:off x="3408553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7" name="Google Shape;3177;p53"/>
          <p:cNvSpPr/>
          <p:nvPr/>
        </p:nvSpPr>
        <p:spPr>
          <a:xfrm>
            <a:off x="34085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8" name="Google Shape;3178;p53"/>
          <p:cNvSpPr/>
          <p:nvPr/>
        </p:nvSpPr>
        <p:spPr>
          <a:xfrm>
            <a:off x="37764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9" name="Google Shape;3179;p53"/>
          <p:cNvSpPr/>
          <p:nvPr/>
        </p:nvSpPr>
        <p:spPr>
          <a:xfrm>
            <a:off x="3777745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0" name="Google Shape;3180;p53"/>
          <p:cNvSpPr/>
          <p:nvPr/>
        </p:nvSpPr>
        <p:spPr>
          <a:xfrm>
            <a:off x="37764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1" name="Google Shape;3181;p53"/>
          <p:cNvSpPr/>
          <p:nvPr/>
        </p:nvSpPr>
        <p:spPr>
          <a:xfrm>
            <a:off x="37764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2" name="Google Shape;3182;p53"/>
          <p:cNvSpPr/>
          <p:nvPr/>
        </p:nvSpPr>
        <p:spPr>
          <a:xfrm>
            <a:off x="3777745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3" name="Google Shape;3183;p53"/>
          <p:cNvSpPr/>
          <p:nvPr/>
        </p:nvSpPr>
        <p:spPr>
          <a:xfrm>
            <a:off x="37764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4" name="Google Shape;3184;p53"/>
          <p:cNvSpPr/>
          <p:nvPr/>
        </p:nvSpPr>
        <p:spPr>
          <a:xfrm>
            <a:off x="3776456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5" name="Google Shape;3185;p53"/>
          <p:cNvSpPr/>
          <p:nvPr/>
        </p:nvSpPr>
        <p:spPr>
          <a:xfrm>
            <a:off x="37764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6" name="Google Shape;3186;p53"/>
          <p:cNvSpPr/>
          <p:nvPr/>
        </p:nvSpPr>
        <p:spPr>
          <a:xfrm>
            <a:off x="4144346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7" name="Google Shape;3187;p53"/>
          <p:cNvSpPr/>
          <p:nvPr/>
        </p:nvSpPr>
        <p:spPr>
          <a:xfrm>
            <a:off x="4145645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8" name="Google Shape;3188;p53"/>
          <p:cNvSpPr/>
          <p:nvPr/>
        </p:nvSpPr>
        <p:spPr>
          <a:xfrm>
            <a:off x="4144350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9" name="Google Shape;3189;p53"/>
          <p:cNvSpPr/>
          <p:nvPr/>
        </p:nvSpPr>
        <p:spPr>
          <a:xfrm>
            <a:off x="4144346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0" name="Google Shape;3190;p53"/>
          <p:cNvSpPr/>
          <p:nvPr/>
        </p:nvSpPr>
        <p:spPr>
          <a:xfrm>
            <a:off x="4145645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1" name="Google Shape;3191;p53"/>
          <p:cNvSpPr/>
          <p:nvPr/>
        </p:nvSpPr>
        <p:spPr>
          <a:xfrm>
            <a:off x="4144350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2" name="Google Shape;3192;p53"/>
          <p:cNvSpPr/>
          <p:nvPr/>
        </p:nvSpPr>
        <p:spPr>
          <a:xfrm>
            <a:off x="4144359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3" name="Google Shape;3193;p53"/>
          <p:cNvSpPr/>
          <p:nvPr/>
        </p:nvSpPr>
        <p:spPr>
          <a:xfrm>
            <a:off x="4144350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4" name="Google Shape;3194;p53"/>
          <p:cNvSpPr/>
          <p:nvPr/>
        </p:nvSpPr>
        <p:spPr>
          <a:xfrm>
            <a:off x="4515584" y="140507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5" name="Google Shape;3195;p53"/>
          <p:cNvSpPr/>
          <p:nvPr/>
        </p:nvSpPr>
        <p:spPr>
          <a:xfrm>
            <a:off x="4516882" y="168557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6" name="Google Shape;3196;p53"/>
          <p:cNvSpPr/>
          <p:nvPr/>
        </p:nvSpPr>
        <p:spPr>
          <a:xfrm>
            <a:off x="4515588" y="1405075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7" name="Google Shape;3197;p53"/>
          <p:cNvSpPr/>
          <p:nvPr/>
        </p:nvSpPr>
        <p:spPr>
          <a:xfrm>
            <a:off x="4515584" y="178348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8" name="Google Shape;3198;p53"/>
          <p:cNvSpPr/>
          <p:nvPr/>
        </p:nvSpPr>
        <p:spPr>
          <a:xfrm>
            <a:off x="4516882" y="206398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9" name="Google Shape;3199;p53"/>
          <p:cNvSpPr/>
          <p:nvPr/>
        </p:nvSpPr>
        <p:spPr>
          <a:xfrm>
            <a:off x="4515588" y="178349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0" name="Google Shape;3200;p53"/>
          <p:cNvSpPr/>
          <p:nvPr/>
        </p:nvSpPr>
        <p:spPr>
          <a:xfrm>
            <a:off x="4515600" y="2933164"/>
            <a:ext cx="349200" cy="250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1" name="Google Shape;3201;p53"/>
          <p:cNvSpPr/>
          <p:nvPr/>
        </p:nvSpPr>
        <p:spPr>
          <a:xfrm>
            <a:off x="4515588" y="2933188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2" name="Google Shape;3202;p53"/>
          <p:cNvSpPr/>
          <p:nvPr/>
        </p:nvSpPr>
        <p:spPr>
          <a:xfrm>
            <a:off x="30406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3" name="Google Shape;3203;p53"/>
          <p:cNvSpPr/>
          <p:nvPr/>
        </p:nvSpPr>
        <p:spPr>
          <a:xfrm>
            <a:off x="3041944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4" name="Google Shape;3204;p53"/>
          <p:cNvSpPr/>
          <p:nvPr/>
        </p:nvSpPr>
        <p:spPr>
          <a:xfrm>
            <a:off x="30406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5" name="Google Shape;3205;p53"/>
          <p:cNvSpPr/>
          <p:nvPr/>
        </p:nvSpPr>
        <p:spPr>
          <a:xfrm>
            <a:off x="34085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6" name="Google Shape;3206;p53"/>
          <p:cNvSpPr/>
          <p:nvPr/>
        </p:nvSpPr>
        <p:spPr>
          <a:xfrm>
            <a:off x="3409844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7" name="Google Shape;3207;p53"/>
          <p:cNvSpPr/>
          <p:nvPr/>
        </p:nvSpPr>
        <p:spPr>
          <a:xfrm>
            <a:off x="34085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8" name="Google Shape;3208;p53"/>
          <p:cNvSpPr/>
          <p:nvPr/>
        </p:nvSpPr>
        <p:spPr>
          <a:xfrm>
            <a:off x="37764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9" name="Google Shape;3209;p53"/>
          <p:cNvSpPr/>
          <p:nvPr/>
        </p:nvSpPr>
        <p:spPr>
          <a:xfrm>
            <a:off x="3777745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0" name="Google Shape;3210;p53"/>
          <p:cNvSpPr/>
          <p:nvPr/>
        </p:nvSpPr>
        <p:spPr>
          <a:xfrm>
            <a:off x="37764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1" name="Google Shape;3211;p53"/>
          <p:cNvSpPr/>
          <p:nvPr/>
        </p:nvSpPr>
        <p:spPr>
          <a:xfrm>
            <a:off x="4144346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2" name="Google Shape;3212;p53"/>
          <p:cNvSpPr/>
          <p:nvPr/>
        </p:nvSpPr>
        <p:spPr>
          <a:xfrm>
            <a:off x="4145645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3" name="Google Shape;3213;p53"/>
          <p:cNvSpPr/>
          <p:nvPr/>
        </p:nvSpPr>
        <p:spPr>
          <a:xfrm>
            <a:off x="4144350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4" name="Google Shape;3214;p53"/>
          <p:cNvSpPr/>
          <p:nvPr/>
        </p:nvSpPr>
        <p:spPr>
          <a:xfrm>
            <a:off x="4515584" y="2167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5" name="Google Shape;3215;p53"/>
          <p:cNvSpPr/>
          <p:nvPr/>
        </p:nvSpPr>
        <p:spPr>
          <a:xfrm>
            <a:off x="4516882" y="2447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6" name="Google Shape;3216;p53"/>
          <p:cNvSpPr/>
          <p:nvPr/>
        </p:nvSpPr>
        <p:spPr>
          <a:xfrm>
            <a:off x="4515588" y="2167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7" name="Google Shape;3217;p53"/>
          <p:cNvSpPr/>
          <p:nvPr/>
        </p:nvSpPr>
        <p:spPr>
          <a:xfrm>
            <a:off x="30406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8" name="Google Shape;3218;p53"/>
          <p:cNvSpPr/>
          <p:nvPr/>
        </p:nvSpPr>
        <p:spPr>
          <a:xfrm>
            <a:off x="3041944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9" name="Google Shape;3219;p53"/>
          <p:cNvSpPr/>
          <p:nvPr/>
        </p:nvSpPr>
        <p:spPr>
          <a:xfrm>
            <a:off x="30406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0" name="Google Shape;3220;p53"/>
          <p:cNvSpPr/>
          <p:nvPr/>
        </p:nvSpPr>
        <p:spPr>
          <a:xfrm>
            <a:off x="34085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1" name="Google Shape;3221;p53"/>
          <p:cNvSpPr/>
          <p:nvPr/>
        </p:nvSpPr>
        <p:spPr>
          <a:xfrm>
            <a:off x="3409844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2" name="Google Shape;3222;p53"/>
          <p:cNvSpPr/>
          <p:nvPr/>
        </p:nvSpPr>
        <p:spPr>
          <a:xfrm>
            <a:off x="34085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3" name="Google Shape;3223;p53"/>
          <p:cNvSpPr/>
          <p:nvPr/>
        </p:nvSpPr>
        <p:spPr>
          <a:xfrm>
            <a:off x="37764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4" name="Google Shape;3224;p53"/>
          <p:cNvSpPr/>
          <p:nvPr/>
        </p:nvSpPr>
        <p:spPr>
          <a:xfrm>
            <a:off x="3777745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5" name="Google Shape;3225;p53"/>
          <p:cNvSpPr/>
          <p:nvPr/>
        </p:nvSpPr>
        <p:spPr>
          <a:xfrm>
            <a:off x="37764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6" name="Google Shape;3226;p53"/>
          <p:cNvSpPr/>
          <p:nvPr/>
        </p:nvSpPr>
        <p:spPr>
          <a:xfrm>
            <a:off x="4144346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7" name="Google Shape;3227;p53"/>
          <p:cNvSpPr/>
          <p:nvPr/>
        </p:nvSpPr>
        <p:spPr>
          <a:xfrm>
            <a:off x="4145645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8" name="Google Shape;3228;p53"/>
          <p:cNvSpPr/>
          <p:nvPr/>
        </p:nvSpPr>
        <p:spPr>
          <a:xfrm>
            <a:off x="4144350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9" name="Google Shape;3229;p53"/>
          <p:cNvSpPr/>
          <p:nvPr/>
        </p:nvSpPr>
        <p:spPr>
          <a:xfrm>
            <a:off x="4515584" y="254806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0" name="Google Shape;3230;p53"/>
          <p:cNvSpPr/>
          <p:nvPr/>
        </p:nvSpPr>
        <p:spPr>
          <a:xfrm>
            <a:off x="4516882" y="282855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1" name="Google Shape;3231;p53"/>
          <p:cNvSpPr/>
          <p:nvPr/>
        </p:nvSpPr>
        <p:spPr>
          <a:xfrm>
            <a:off x="4515588" y="254806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2" name="Google Shape;3232;p53"/>
          <p:cNvSpPr/>
          <p:nvPr/>
        </p:nvSpPr>
        <p:spPr>
          <a:xfrm>
            <a:off x="3034938" y="1030300"/>
            <a:ext cx="9339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마지막 선택 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인포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3" name="Google Shape;3233;p53"/>
          <p:cNvSpPr/>
          <p:nvPr/>
        </p:nvSpPr>
        <p:spPr>
          <a:xfrm>
            <a:off x="3378079" y="3622428"/>
            <a:ext cx="719400" cy="719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 이미지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4" name="Google Shape;3234;p53"/>
          <p:cNvSpPr/>
          <p:nvPr/>
        </p:nvSpPr>
        <p:spPr>
          <a:xfrm>
            <a:off x="3380754" y="4200284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5" name="Google Shape;3235;p53"/>
          <p:cNvSpPr/>
          <p:nvPr/>
        </p:nvSpPr>
        <p:spPr>
          <a:xfrm>
            <a:off x="3378087" y="3622425"/>
            <a:ext cx="714600" cy="14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전투력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6" name="Google Shape;3236;p53"/>
          <p:cNvSpPr/>
          <p:nvPr/>
        </p:nvSpPr>
        <p:spPr>
          <a:xfrm>
            <a:off x="4026100" y="1030300"/>
            <a:ext cx="4311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등급 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▼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7" name="Google Shape;3237;p53"/>
          <p:cNvSpPr/>
          <p:nvPr/>
        </p:nvSpPr>
        <p:spPr>
          <a:xfrm>
            <a:off x="4506465" y="1030300"/>
            <a:ext cx="4311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타입 </a:t>
            </a: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▼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8" name="Google Shape;3238;p53"/>
          <p:cNvSpPr/>
          <p:nvPr/>
        </p:nvSpPr>
        <p:spPr>
          <a:xfrm>
            <a:off x="1352428" y="3020384"/>
            <a:ext cx="4221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자동채우기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9" name="Google Shape;3239;p53"/>
          <p:cNvSpPr/>
          <p:nvPr/>
        </p:nvSpPr>
        <p:spPr>
          <a:xfrm>
            <a:off x="1796640" y="3020384"/>
            <a:ext cx="422100" cy="14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해제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0" name="Google Shape;3240;p53"/>
          <p:cNvSpPr/>
          <p:nvPr/>
        </p:nvSpPr>
        <p:spPr>
          <a:xfrm>
            <a:off x="2275423" y="2973350"/>
            <a:ext cx="647700" cy="191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합 성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1" name="Google Shape;3241;p53"/>
          <p:cNvSpPr/>
          <p:nvPr/>
        </p:nvSpPr>
        <p:spPr>
          <a:xfrm>
            <a:off x="1352425" y="2705775"/>
            <a:ext cx="15675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동일등급 4개로 한등급 높은 부품 랜덤 생성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동일등급 2개로 동일등급 부품 랜덤 생성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42" name="Google Shape;3242;p53"/>
          <p:cNvGrpSpPr/>
          <p:nvPr/>
        </p:nvGrpSpPr>
        <p:grpSpPr>
          <a:xfrm>
            <a:off x="1242549" y="2652157"/>
            <a:ext cx="179700" cy="180900"/>
            <a:chOff x="3315025" y="-243525"/>
            <a:chExt cx="179700" cy="180900"/>
          </a:xfrm>
        </p:grpSpPr>
        <p:sp>
          <p:nvSpPr>
            <p:cNvPr id="3243" name="Google Shape;3243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245" name="Google Shape;3245;p53"/>
          <p:cNvGrpSpPr/>
          <p:nvPr/>
        </p:nvGrpSpPr>
        <p:grpSpPr>
          <a:xfrm>
            <a:off x="1227888" y="2914507"/>
            <a:ext cx="179700" cy="180900"/>
            <a:chOff x="3315025" y="-243525"/>
            <a:chExt cx="179700" cy="180900"/>
          </a:xfrm>
        </p:grpSpPr>
        <p:sp>
          <p:nvSpPr>
            <p:cNvPr id="3246" name="Google Shape;3246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3248" name="Google Shape;3248;p53"/>
          <p:cNvGrpSpPr/>
          <p:nvPr/>
        </p:nvGrpSpPr>
        <p:grpSpPr>
          <a:xfrm>
            <a:off x="1685088" y="2914507"/>
            <a:ext cx="179700" cy="180900"/>
            <a:chOff x="3315025" y="-243525"/>
            <a:chExt cx="179700" cy="180900"/>
          </a:xfrm>
        </p:grpSpPr>
        <p:sp>
          <p:nvSpPr>
            <p:cNvPr id="3249" name="Google Shape;3249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3251" name="Google Shape;3251;p53"/>
          <p:cNvGrpSpPr/>
          <p:nvPr/>
        </p:nvGrpSpPr>
        <p:grpSpPr>
          <a:xfrm>
            <a:off x="2163513" y="2864982"/>
            <a:ext cx="179700" cy="180900"/>
            <a:chOff x="3315025" y="-243525"/>
            <a:chExt cx="179700" cy="180900"/>
          </a:xfrm>
        </p:grpSpPr>
        <p:sp>
          <p:nvSpPr>
            <p:cNvPr id="3252" name="Google Shape;3252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3254" name="Google Shape;3254;p53"/>
          <p:cNvSpPr/>
          <p:nvPr/>
        </p:nvSpPr>
        <p:spPr>
          <a:xfrm>
            <a:off x="1524883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5" name="Google Shape;3255;p53"/>
          <p:cNvSpPr/>
          <p:nvPr/>
        </p:nvSpPr>
        <p:spPr>
          <a:xfrm>
            <a:off x="1526182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6" name="Google Shape;3256;p53"/>
          <p:cNvSpPr/>
          <p:nvPr/>
        </p:nvSpPr>
        <p:spPr>
          <a:xfrm>
            <a:off x="1524887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7" name="Google Shape;3257;p53"/>
          <p:cNvSpPr/>
          <p:nvPr/>
        </p:nvSpPr>
        <p:spPr>
          <a:xfrm>
            <a:off x="1871559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8" name="Google Shape;3258;p53"/>
          <p:cNvSpPr/>
          <p:nvPr/>
        </p:nvSpPr>
        <p:spPr>
          <a:xfrm>
            <a:off x="1872857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9" name="Google Shape;3259;p53"/>
          <p:cNvSpPr/>
          <p:nvPr/>
        </p:nvSpPr>
        <p:spPr>
          <a:xfrm>
            <a:off x="1871562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0" name="Google Shape;3260;p53"/>
          <p:cNvSpPr/>
          <p:nvPr/>
        </p:nvSpPr>
        <p:spPr>
          <a:xfrm>
            <a:off x="2218234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1" name="Google Shape;3261;p53"/>
          <p:cNvSpPr/>
          <p:nvPr/>
        </p:nvSpPr>
        <p:spPr>
          <a:xfrm>
            <a:off x="2219532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2" name="Google Shape;3262;p53"/>
          <p:cNvSpPr/>
          <p:nvPr/>
        </p:nvSpPr>
        <p:spPr>
          <a:xfrm>
            <a:off x="2218238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3" name="Google Shape;3263;p53"/>
          <p:cNvSpPr/>
          <p:nvPr/>
        </p:nvSpPr>
        <p:spPr>
          <a:xfrm>
            <a:off x="2564909" y="1051514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4" name="Google Shape;3264;p53"/>
          <p:cNvSpPr/>
          <p:nvPr/>
        </p:nvSpPr>
        <p:spPr>
          <a:xfrm>
            <a:off x="2566207" y="133200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5" name="Google Shape;3265;p53"/>
          <p:cNvSpPr/>
          <p:nvPr/>
        </p:nvSpPr>
        <p:spPr>
          <a:xfrm>
            <a:off x="2564913" y="1051519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6" name="Google Shape;3266;p53"/>
          <p:cNvSpPr/>
          <p:nvPr/>
        </p:nvSpPr>
        <p:spPr>
          <a:xfrm>
            <a:off x="1524883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7" name="Google Shape;3267;p53"/>
          <p:cNvSpPr/>
          <p:nvPr/>
        </p:nvSpPr>
        <p:spPr>
          <a:xfrm>
            <a:off x="1526182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8" name="Google Shape;3268;p53"/>
          <p:cNvSpPr/>
          <p:nvPr/>
        </p:nvSpPr>
        <p:spPr>
          <a:xfrm>
            <a:off x="1524887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9" name="Google Shape;3269;p53"/>
          <p:cNvSpPr/>
          <p:nvPr/>
        </p:nvSpPr>
        <p:spPr>
          <a:xfrm>
            <a:off x="1871559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0" name="Google Shape;3270;p53"/>
          <p:cNvSpPr/>
          <p:nvPr/>
        </p:nvSpPr>
        <p:spPr>
          <a:xfrm>
            <a:off x="1872857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1" name="Google Shape;3271;p53"/>
          <p:cNvSpPr/>
          <p:nvPr/>
        </p:nvSpPr>
        <p:spPr>
          <a:xfrm>
            <a:off x="1871562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2" name="Google Shape;3272;p53"/>
          <p:cNvSpPr/>
          <p:nvPr/>
        </p:nvSpPr>
        <p:spPr>
          <a:xfrm>
            <a:off x="2218234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3" name="Google Shape;3273;p53"/>
          <p:cNvSpPr/>
          <p:nvPr/>
        </p:nvSpPr>
        <p:spPr>
          <a:xfrm>
            <a:off x="2219532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4" name="Google Shape;3274;p53"/>
          <p:cNvSpPr/>
          <p:nvPr/>
        </p:nvSpPr>
        <p:spPr>
          <a:xfrm>
            <a:off x="2218238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5" name="Google Shape;3275;p53"/>
          <p:cNvSpPr/>
          <p:nvPr/>
        </p:nvSpPr>
        <p:spPr>
          <a:xfrm>
            <a:off x="2564909" y="1457939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6" name="Google Shape;3276;p53"/>
          <p:cNvSpPr/>
          <p:nvPr/>
        </p:nvSpPr>
        <p:spPr>
          <a:xfrm>
            <a:off x="2566207" y="173843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7" name="Google Shape;3277;p53"/>
          <p:cNvSpPr/>
          <p:nvPr/>
        </p:nvSpPr>
        <p:spPr>
          <a:xfrm>
            <a:off x="2564913" y="1457944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8" name="Google Shape;3278;p53"/>
          <p:cNvSpPr/>
          <p:nvPr/>
        </p:nvSpPr>
        <p:spPr>
          <a:xfrm>
            <a:off x="1524883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9" name="Google Shape;3279;p53"/>
          <p:cNvSpPr/>
          <p:nvPr/>
        </p:nvSpPr>
        <p:spPr>
          <a:xfrm>
            <a:off x="1526182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0" name="Google Shape;3280;p53"/>
          <p:cNvSpPr/>
          <p:nvPr/>
        </p:nvSpPr>
        <p:spPr>
          <a:xfrm>
            <a:off x="1524887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1" name="Google Shape;3281;p53"/>
          <p:cNvSpPr/>
          <p:nvPr/>
        </p:nvSpPr>
        <p:spPr>
          <a:xfrm>
            <a:off x="1871559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2" name="Google Shape;3282;p53"/>
          <p:cNvSpPr/>
          <p:nvPr/>
        </p:nvSpPr>
        <p:spPr>
          <a:xfrm>
            <a:off x="1872857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3" name="Google Shape;3283;p53"/>
          <p:cNvSpPr/>
          <p:nvPr/>
        </p:nvSpPr>
        <p:spPr>
          <a:xfrm>
            <a:off x="1871562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4" name="Google Shape;3284;p53"/>
          <p:cNvSpPr/>
          <p:nvPr/>
        </p:nvSpPr>
        <p:spPr>
          <a:xfrm>
            <a:off x="2218234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5" name="Google Shape;3285;p53"/>
          <p:cNvSpPr/>
          <p:nvPr/>
        </p:nvSpPr>
        <p:spPr>
          <a:xfrm>
            <a:off x="2219532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6" name="Google Shape;3286;p53"/>
          <p:cNvSpPr/>
          <p:nvPr/>
        </p:nvSpPr>
        <p:spPr>
          <a:xfrm>
            <a:off x="2218238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7" name="Google Shape;3287;p53"/>
          <p:cNvSpPr/>
          <p:nvPr/>
        </p:nvSpPr>
        <p:spPr>
          <a:xfrm>
            <a:off x="2564909" y="1882027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8" name="Google Shape;3288;p53"/>
          <p:cNvSpPr/>
          <p:nvPr/>
        </p:nvSpPr>
        <p:spPr>
          <a:xfrm>
            <a:off x="2566207" y="2162522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9" name="Google Shape;3289;p53"/>
          <p:cNvSpPr/>
          <p:nvPr/>
        </p:nvSpPr>
        <p:spPr>
          <a:xfrm>
            <a:off x="2564913" y="1882031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0" name="Google Shape;3290;p53"/>
          <p:cNvSpPr/>
          <p:nvPr/>
        </p:nvSpPr>
        <p:spPr>
          <a:xfrm>
            <a:off x="1524883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1" name="Google Shape;3291;p53"/>
          <p:cNvSpPr/>
          <p:nvPr/>
        </p:nvSpPr>
        <p:spPr>
          <a:xfrm>
            <a:off x="1526182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2" name="Google Shape;3292;p53"/>
          <p:cNvSpPr/>
          <p:nvPr/>
        </p:nvSpPr>
        <p:spPr>
          <a:xfrm>
            <a:off x="1524887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3" name="Google Shape;3293;p53"/>
          <p:cNvSpPr/>
          <p:nvPr/>
        </p:nvSpPr>
        <p:spPr>
          <a:xfrm>
            <a:off x="1871559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4" name="Google Shape;3294;p53"/>
          <p:cNvSpPr/>
          <p:nvPr/>
        </p:nvSpPr>
        <p:spPr>
          <a:xfrm>
            <a:off x="1872857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5" name="Google Shape;3295;p53"/>
          <p:cNvSpPr/>
          <p:nvPr/>
        </p:nvSpPr>
        <p:spPr>
          <a:xfrm>
            <a:off x="1871562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6" name="Google Shape;3296;p53"/>
          <p:cNvSpPr/>
          <p:nvPr/>
        </p:nvSpPr>
        <p:spPr>
          <a:xfrm>
            <a:off x="2218234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7" name="Google Shape;3297;p53"/>
          <p:cNvSpPr/>
          <p:nvPr/>
        </p:nvSpPr>
        <p:spPr>
          <a:xfrm>
            <a:off x="2219532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8" name="Google Shape;3298;p53"/>
          <p:cNvSpPr/>
          <p:nvPr/>
        </p:nvSpPr>
        <p:spPr>
          <a:xfrm>
            <a:off x="2218238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9" name="Google Shape;3299;p53"/>
          <p:cNvSpPr/>
          <p:nvPr/>
        </p:nvSpPr>
        <p:spPr>
          <a:xfrm>
            <a:off x="2564909" y="2297302"/>
            <a:ext cx="3492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0" name="Google Shape;3300;p53"/>
          <p:cNvSpPr/>
          <p:nvPr/>
        </p:nvSpPr>
        <p:spPr>
          <a:xfrm>
            <a:off x="2566207" y="2577797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1" name="Google Shape;3301;p53"/>
          <p:cNvSpPr/>
          <p:nvPr/>
        </p:nvSpPr>
        <p:spPr>
          <a:xfrm>
            <a:off x="2564913" y="2297306"/>
            <a:ext cx="346800" cy="6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2" name="Google Shape;3302;p53"/>
          <p:cNvSpPr/>
          <p:nvPr/>
        </p:nvSpPr>
        <p:spPr>
          <a:xfrm>
            <a:off x="1528425" y="3582197"/>
            <a:ext cx="1215600" cy="71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선택한 재료를 소모하여 합성을 진행합니다.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3" name="Google Shape;3303;p53"/>
          <p:cNvSpPr/>
          <p:nvPr/>
        </p:nvSpPr>
        <p:spPr>
          <a:xfrm>
            <a:off x="1594764" y="4046702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4" name="Google Shape;3304;p53"/>
          <p:cNvSpPr/>
          <p:nvPr/>
        </p:nvSpPr>
        <p:spPr>
          <a:xfrm>
            <a:off x="2171814" y="4046702"/>
            <a:ext cx="504000" cy="14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진행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5" name="Google Shape;3305;p53"/>
          <p:cNvSpPr/>
          <p:nvPr/>
        </p:nvSpPr>
        <p:spPr>
          <a:xfrm>
            <a:off x="1347704" y="1051525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6" name="Google Shape;3306;p53"/>
          <p:cNvSpPr/>
          <p:nvPr/>
        </p:nvSpPr>
        <p:spPr>
          <a:xfrm>
            <a:off x="1347704" y="1457947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7" name="Google Shape;3307;p53"/>
          <p:cNvSpPr/>
          <p:nvPr/>
        </p:nvSpPr>
        <p:spPr>
          <a:xfrm>
            <a:off x="1347704" y="1882031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8" name="Google Shape;3308;p53"/>
          <p:cNvSpPr/>
          <p:nvPr/>
        </p:nvSpPr>
        <p:spPr>
          <a:xfrm>
            <a:off x="1347704" y="2297303"/>
            <a:ext cx="179700" cy="349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309" name="Google Shape;3309;p53"/>
          <p:cNvGrpSpPr/>
          <p:nvPr/>
        </p:nvGrpSpPr>
        <p:grpSpPr>
          <a:xfrm>
            <a:off x="1245600" y="957232"/>
            <a:ext cx="179700" cy="180900"/>
            <a:chOff x="3315025" y="-243525"/>
            <a:chExt cx="179700" cy="180900"/>
          </a:xfrm>
        </p:grpSpPr>
        <p:sp>
          <p:nvSpPr>
            <p:cNvPr id="3310" name="Google Shape;3310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3312" name="Google Shape;3312;p53"/>
          <p:cNvSpPr/>
          <p:nvPr/>
        </p:nvSpPr>
        <p:spPr>
          <a:xfrm>
            <a:off x="1351475" y="1452625"/>
            <a:ext cx="1562700" cy="349200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3" name="Google Shape;3313;p53"/>
          <p:cNvGrpSpPr/>
          <p:nvPr/>
        </p:nvGrpSpPr>
        <p:grpSpPr>
          <a:xfrm>
            <a:off x="1495425" y="1033432"/>
            <a:ext cx="179700" cy="180900"/>
            <a:chOff x="3315025" y="-243525"/>
            <a:chExt cx="179700" cy="180900"/>
          </a:xfrm>
        </p:grpSpPr>
        <p:sp>
          <p:nvSpPr>
            <p:cNvPr id="3314" name="Google Shape;3314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316" name="Google Shape;3316;p53"/>
          <p:cNvGrpSpPr/>
          <p:nvPr/>
        </p:nvGrpSpPr>
        <p:grpSpPr>
          <a:xfrm>
            <a:off x="1399625" y="1345307"/>
            <a:ext cx="179700" cy="180900"/>
            <a:chOff x="3315025" y="-243525"/>
            <a:chExt cx="179700" cy="180900"/>
          </a:xfrm>
        </p:grpSpPr>
        <p:sp>
          <p:nvSpPr>
            <p:cNvPr id="3317" name="Google Shape;3317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pic>
        <p:nvPicPr>
          <p:cNvPr id="3319" name="Google Shape;3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875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0" name="Google Shape;3320;p53"/>
          <p:cNvCxnSpPr>
            <a:stCxn id="3240" idx="2"/>
            <a:endCxn id="3302" idx="0"/>
          </p:cNvCxnSpPr>
          <p:nvPr/>
        </p:nvCxnSpPr>
        <p:spPr>
          <a:xfrm rot="5400000">
            <a:off x="2159023" y="3141800"/>
            <a:ext cx="417600" cy="462900"/>
          </a:xfrm>
          <a:prstGeom prst="curvedConnector3">
            <a:avLst>
              <a:gd name="adj1" fmla="val 5001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21" name="Google Shape;3321;p53"/>
          <p:cNvGrpSpPr/>
          <p:nvPr/>
        </p:nvGrpSpPr>
        <p:grpSpPr>
          <a:xfrm>
            <a:off x="3264350" y="3511056"/>
            <a:ext cx="179700" cy="180900"/>
            <a:chOff x="3315025" y="-243525"/>
            <a:chExt cx="179700" cy="180900"/>
          </a:xfrm>
        </p:grpSpPr>
        <p:sp>
          <p:nvSpPr>
            <p:cNvPr id="3322" name="Google Shape;3322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grpSp>
        <p:nvGrpSpPr>
          <p:cNvPr id="3324" name="Google Shape;3324;p53"/>
          <p:cNvGrpSpPr/>
          <p:nvPr/>
        </p:nvGrpSpPr>
        <p:grpSpPr>
          <a:xfrm>
            <a:off x="3264350" y="3815856"/>
            <a:ext cx="179700" cy="180900"/>
            <a:chOff x="3315025" y="-243525"/>
            <a:chExt cx="179700" cy="180900"/>
          </a:xfrm>
        </p:grpSpPr>
        <p:sp>
          <p:nvSpPr>
            <p:cNvPr id="3325" name="Google Shape;3325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14</a:t>
              </a:r>
              <a:endParaRPr sz="600" b="1"/>
            </a:p>
          </p:txBody>
        </p:sp>
      </p:grpSp>
      <p:grpSp>
        <p:nvGrpSpPr>
          <p:cNvPr id="3327" name="Google Shape;3327;p53"/>
          <p:cNvGrpSpPr/>
          <p:nvPr/>
        </p:nvGrpSpPr>
        <p:grpSpPr>
          <a:xfrm>
            <a:off x="3264350" y="4196856"/>
            <a:ext cx="179700" cy="180900"/>
            <a:chOff x="3315025" y="-243525"/>
            <a:chExt cx="179700" cy="180900"/>
          </a:xfrm>
        </p:grpSpPr>
        <p:sp>
          <p:nvSpPr>
            <p:cNvPr id="3328" name="Google Shape;3328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15</a:t>
              </a:r>
              <a:endParaRPr sz="600" b="1"/>
            </a:p>
          </p:txBody>
        </p:sp>
      </p:grpSp>
      <p:grpSp>
        <p:nvGrpSpPr>
          <p:cNvPr id="3330" name="Google Shape;3330;p53"/>
          <p:cNvGrpSpPr/>
          <p:nvPr/>
        </p:nvGrpSpPr>
        <p:grpSpPr>
          <a:xfrm>
            <a:off x="3928350" y="951044"/>
            <a:ext cx="179700" cy="180900"/>
            <a:chOff x="3315025" y="-243525"/>
            <a:chExt cx="179700" cy="180900"/>
          </a:xfrm>
        </p:grpSpPr>
        <p:sp>
          <p:nvSpPr>
            <p:cNvPr id="3331" name="Google Shape;3331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3333" name="Google Shape;3333;p53"/>
          <p:cNvGrpSpPr/>
          <p:nvPr/>
        </p:nvGrpSpPr>
        <p:grpSpPr>
          <a:xfrm>
            <a:off x="4420925" y="951044"/>
            <a:ext cx="179700" cy="180900"/>
            <a:chOff x="3315025" y="-243525"/>
            <a:chExt cx="179700" cy="180900"/>
          </a:xfrm>
        </p:grpSpPr>
        <p:sp>
          <p:nvSpPr>
            <p:cNvPr id="3334" name="Google Shape;3334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cxnSp>
        <p:nvCxnSpPr>
          <p:cNvPr id="3336" name="Google Shape;3336;p53"/>
          <p:cNvCxnSpPr>
            <a:stCxn id="3337" idx="6"/>
            <a:endCxn id="3235" idx="0"/>
          </p:cNvCxnSpPr>
          <p:nvPr/>
        </p:nvCxnSpPr>
        <p:spPr>
          <a:xfrm>
            <a:off x="3403000" y="1589937"/>
            <a:ext cx="332400" cy="2032500"/>
          </a:xfrm>
          <a:prstGeom prst="curvedConnector2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338" name="Google Shape;3338;p53"/>
          <p:cNvGrpSpPr/>
          <p:nvPr/>
        </p:nvGrpSpPr>
        <p:grpSpPr>
          <a:xfrm>
            <a:off x="1456488" y="3524107"/>
            <a:ext cx="179700" cy="180900"/>
            <a:chOff x="3315025" y="-243525"/>
            <a:chExt cx="179700" cy="180900"/>
          </a:xfrm>
        </p:grpSpPr>
        <p:sp>
          <p:nvSpPr>
            <p:cNvPr id="3339" name="Google Shape;3339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3341" name="Google Shape;3341;p53"/>
          <p:cNvSpPr/>
          <p:nvPr/>
        </p:nvSpPr>
        <p:spPr>
          <a:xfrm>
            <a:off x="2218325" y="1452613"/>
            <a:ext cx="349200" cy="3492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53"/>
          <p:cNvSpPr/>
          <p:nvPr/>
        </p:nvSpPr>
        <p:spPr>
          <a:xfrm>
            <a:off x="2998000" y="1387437"/>
            <a:ext cx="405000" cy="405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53"/>
          <p:cNvGrpSpPr/>
          <p:nvPr/>
        </p:nvGrpSpPr>
        <p:grpSpPr>
          <a:xfrm>
            <a:off x="2194163" y="1338882"/>
            <a:ext cx="179700" cy="180900"/>
            <a:chOff x="3315025" y="-243525"/>
            <a:chExt cx="179700" cy="180900"/>
          </a:xfrm>
        </p:grpSpPr>
        <p:sp>
          <p:nvSpPr>
            <p:cNvPr id="3343" name="Google Shape;3343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6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345" name="Google Shape;3345;p53"/>
          <p:cNvGrpSpPr/>
          <p:nvPr/>
        </p:nvGrpSpPr>
        <p:grpSpPr>
          <a:xfrm>
            <a:off x="2983500" y="935006"/>
            <a:ext cx="179700" cy="180900"/>
            <a:chOff x="3315025" y="-243525"/>
            <a:chExt cx="179700" cy="180900"/>
          </a:xfrm>
        </p:grpSpPr>
        <p:sp>
          <p:nvSpPr>
            <p:cNvPr id="3346" name="Google Shape;3346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sp>
        <p:nvSpPr>
          <p:cNvPr id="3348" name="Google Shape;3348;p53"/>
          <p:cNvSpPr/>
          <p:nvPr/>
        </p:nvSpPr>
        <p:spPr>
          <a:xfrm>
            <a:off x="1314738" y="453366"/>
            <a:ext cx="1610100" cy="52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53"/>
          <p:cNvSpPr/>
          <p:nvPr/>
        </p:nvSpPr>
        <p:spPr>
          <a:xfrm>
            <a:off x="1375413" y="506316"/>
            <a:ext cx="137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등록되어 있는 재료 선택하면 인벤토리 영역으로 이동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0" name="Google Shape;3350;p53"/>
          <p:cNvSpPr/>
          <p:nvPr/>
        </p:nvSpPr>
        <p:spPr>
          <a:xfrm rot="10800000">
            <a:off x="3185263" y="453366"/>
            <a:ext cx="1610100" cy="52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53"/>
          <p:cNvSpPr/>
          <p:nvPr/>
        </p:nvSpPr>
        <p:spPr>
          <a:xfrm>
            <a:off x="3444038" y="506316"/>
            <a:ext cx="1373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인벤토리에서 선택하면 현재 선택된 슬롯 중 가장 앞으로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52" name="Google Shape;3352;p53"/>
          <p:cNvCxnSpPr>
            <a:stCxn id="3350" idx="3"/>
            <a:endCxn id="3341" idx="3"/>
          </p:cNvCxnSpPr>
          <p:nvPr/>
        </p:nvCxnSpPr>
        <p:spPr>
          <a:xfrm flipH="1">
            <a:off x="2567563" y="715116"/>
            <a:ext cx="617700" cy="9120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353" name="Google Shape;33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367" y="2201746"/>
            <a:ext cx="256506" cy="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216" y="2201746"/>
            <a:ext cx="256506" cy="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803" y="3730891"/>
            <a:ext cx="431100" cy="465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6" name="Google Shape;3356;p53"/>
          <p:cNvGrpSpPr/>
          <p:nvPr/>
        </p:nvGrpSpPr>
        <p:grpSpPr>
          <a:xfrm>
            <a:off x="4102550" y="3815856"/>
            <a:ext cx="179700" cy="180900"/>
            <a:chOff x="3315025" y="-243525"/>
            <a:chExt cx="179700" cy="180900"/>
          </a:xfrm>
        </p:grpSpPr>
        <p:sp>
          <p:nvSpPr>
            <p:cNvPr id="3357" name="Google Shape;3357;p5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16</a:t>
              </a:r>
              <a:endParaRPr sz="600" b="1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54"/>
          <p:cNvSpPr/>
          <p:nvPr/>
        </p:nvSpPr>
        <p:spPr>
          <a:xfrm>
            <a:off x="1120100" y="2665391"/>
            <a:ext cx="219900" cy="399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강화</a:t>
            </a:r>
            <a:endParaRPr sz="500"/>
          </a:p>
        </p:txBody>
      </p:sp>
      <p:sp>
        <p:nvSpPr>
          <p:cNvPr id="3364" name="Google Shape;3364;p54"/>
          <p:cNvSpPr/>
          <p:nvPr/>
        </p:nvSpPr>
        <p:spPr>
          <a:xfrm>
            <a:off x="3028075" y="990975"/>
            <a:ext cx="1924500" cy="224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5" name="Google Shape;3365;p54"/>
          <p:cNvSpPr/>
          <p:nvPr/>
        </p:nvSpPr>
        <p:spPr>
          <a:xfrm>
            <a:off x="1287600" y="950050"/>
            <a:ext cx="16971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적용 되고 있는 대표 장군 버프 효과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6" name="Google Shape;3366;p5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수집요소</a:t>
            </a:r>
            <a:r>
              <a:rPr lang="ko"/>
              <a:t> - 장군 도감</a:t>
            </a:r>
            <a:endParaRPr/>
          </a:p>
        </p:txBody>
      </p:sp>
      <p:sp>
        <p:nvSpPr>
          <p:cNvPr id="3367" name="Google Shape;3367;p54"/>
          <p:cNvSpPr txBox="1">
            <a:spLocks noGrp="1"/>
          </p:cNvSpPr>
          <p:nvPr>
            <p:ph type="body" idx="1"/>
          </p:nvPr>
        </p:nvSpPr>
        <p:spPr>
          <a:xfrm>
            <a:off x="5893725" y="403850"/>
            <a:ext cx="3098100" cy="46935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① 뒤로 가기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메인 화면으로 이동하는 아이콘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② 적용 버프 효과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플레이어가 대표 장군으로 선택한 장군의 버프 효과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③ 장군 레벨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④ 장군 등급 표시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⑤ 장군 속성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제조사로 구분하며, 제조사의 출신으로 덧붙이도록 함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⑥ 장군 관련 정보 표시</a:t>
            </a:r>
            <a:r>
              <a:rPr lang="ko" sz="900" b="0">
                <a:solidFill>
                  <a:schemeClr val="dk1"/>
                </a:solidFill>
              </a:rPr>
              <a:t>: 장군 이름과 전투력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⑦ 장군 이미지 표시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최초로 장군 도감 화면 진입 시 대표로 설정 된 </a:t>
            </a:r>
            <a:br>
              <a:rPr lang="ko" sz="800" b="0">
                <a:solidFill>
                  <a:schemeClr val="dk1"/>
                </a:solidFill>
              </a:rPr>
            </a:br>
            <a:r>
              <a:rPr lang="ko" sz="800" b="0">
                <a:solidFill>
                  <a:schemeClr val="dk1"/>
                </a:solidFill>
              </a:rPr>
              <a:t>    장군 이미지가 기본으로 출력 됨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확대 아이콘 터치 시 일러스트 전체 화면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⑧ 장군 캐릭터의 간단 배경 설명 텍스트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⑨ 소지한 장군의 목록 필터 아이콘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레벨, 등급(★), 속성(제조사 별)으로 구분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⑩ 적용 된 필터 표시 </a:t>
            </a:r>
            <a:r>
              <a:rPr lang="ko" sz="800" b="0">
                <a:solidFill>
                  <a:schemeClr val="dk1"/>
                </a:solidFill>
              </a:rPr>
              <a:t>: 레벨 순차 배열이 기본 설정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⑪ 소지한 장군 정보 출력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장군 이름, 레벨(nn), 섬네일 이미지, 등급 표시</a:t>
            </a:r>
            <a:br>
              <a:rPr lang="ko" sz="800" b="0">
                <a:solidFill>
                  <a:schemeClr val="dk1"/>
                </a:solidFill>
              </a:rPr>
            </a:br>
            <a:r>
              <a:rPr lang="ko" sz="800" b="0">
                <a:solidFill>
                  <a:schemeClr val="dk1"/>
                </a:solidFill>
              </a:rPr>
              <a:t>  - 소지하지 못한 장군의 경우, 섬네일 이미지는 회색조 처리 및 </a:t>
            </a:r>
            <a:br>
              <a:rPr lang="ko" sz="800" b="0">
                <a:solidFill>
                  <a:schemeClr val="dk1"/>
                </a:solidFill>
              </a:rPr>
            </a:br>
            <a:r>
              <a:rPr lang="ko" sz="800" b="0">
                <a:solidFill>
                  <a:schemeClr val="dk1"/>
                </a:solidFill>
              </a:rPr>
              <a:t>     필요한 조각의 개수가 표시 (000/000)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조각 개수는 실시간 카운트 </a:t>
            </a:r>
            <a:br>
              <a:rPr lang="ko" sz="800" b="0">
                <a:solidFill>
                  <a:schemeClr val="dk1"/>
                </a:solidFill>
              </a:rPr>
            </a:br>
            <a:r>
              <a:rPr lang="ko" sz="800" b="0">
                <a:solidFill>
                  <a:schemeClr val="dk1"/>
                </a:solidFill>
              </a:rPr>
              <a:t>  - 조각을 모두 모은 경우, 느낌표 아이콘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레벨의 경우 동그라미 원의 색깔로 제조사의 속성을 구분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⑫ 도감 카테고리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전체 소지하고 있는 장군의 목록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도감 관련 아이콘 이미지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⑬ 강화 카테고리 표시 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소지하고 있는 장군 강화 관련 목록 출력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강화 관련 아이콘 이미지</a:t>
            </a:r>
            <a:endParaRPr sz="800" b="0">
              <a:solidFill>
                <a:schemeClr val="dk1"/>
              </a:solidFill>
            </a:endParaRPr>
          </a:p>
        </p:txBody>
      </p:sp>
      <p:sp>
        <p:nvSpPr>
          <p:cNvPr id="3368" name="Google Shape;3368;p54"/>
          <p:cNvSpPr/>
          <p:nvPr/>
        </p:nvSpPr>
        <p:spPr>
          <a:xfrm>
            <a:off x="1285988" y="1140050"/>
            <a:ext cx="1697100" cy="209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54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0" name="Google Shape;3370;p54"/>
          <p:cNvSpPr/>
          <p:nvPr/>
        </p:nvSpPr>
        <p:spPr>
          <a:xfrm>
            <a:off x="1427613" y="1533975"/>
            <a:ext cx="1455000" cy="1636800"/>
          </a:xfrm>
          <a:prstGeom prst="roundRect">
            <a:avLst>
              <a:gd name="adj" fmla="val 11003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본체 이미지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획득하지 못한 장군도 터치하여 모두 확인할 수 있음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획득하지 못한 장군을 볼 시 장군 일러스트는 회색조 처리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1" name="Google Shape;3371;p54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2" name="Google Shape;3372;p54"/>
          <p:cNvGrpSpPr/>
          <p:nvPr/>
        </p:nvGrpSpPr>
        <p:grpSpPr>
          <a:xfrm>
            <a:off x="806937" y="938357"/>
            <a:ext cx="179700" cy="180900"/>
            <a:chOff x="3315025" y="-243525"/>
            <a:chExt cx="179700" cy="180900"/>
          </a:xfrm>
        </p:grpSpPr>
        <p:sp>
          <p:nvSpPr>
            <p:cNvPr id="3373" name="Google Shape;3373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375" name="Google Shape;3375;p54"/>
          <p:cNvGrpSpPr/>
          <p:nvPr/>
        </p:nvGrpSpPr>
        <p:grpSpPr>
          <a:xfrm>
            <a:off x="1701812" y="1126444"/>
            <a:ext cx="179700" cy="180900"/>
            <a:chOff x="3315025" y="-243525"/>
            <a:chExt cx="179700" cy="180900"/>
          </a:xfrm>
        </p:grpSpPr>
        <p:sp>
          <p:nvSpPr>
            <p:cNvPr id="3376" name="Google Shape;3376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378" name="Google Shape;3378;p54"/>
          <p:cNvGrpSpPr/>
          <p:nvPr/>
        </p:nvGrpSpPr>
        <p:grpSpPr>
          <a:xfrm>
            <a:off x="1173787" y="855082"/>
            <a:ext cx="179700" cy="180900"/>
            <a:chOff x="3315025" y="-243525"/>
            <a:chExt cx="179700" cy="180900"/>
          </a:xfrm>
        </p:grpSpPr>
        <p:sp>
          <p:nvSpPr>
            <p:cNvPr id="3379" name="Google Shape;3379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3381" name="Google Shape;3381;p54"/>
          <p:cNvSpPr/>
          <p:nvPr/>
        </p:nvSpPr>
        <p:spPr>
          <a:xfrm>
            <a:off x="1624750" y="1326233"/>
            <a:ext cx="1019700" cy="230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대표 장군 이름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2" name="Google Shape;3382;p54"/>
          <p:cNvSpPr/>
          <p:nvPr/>
        </p:nvSpPr>
        <p:spPr>
          <a:xfrm>
            <a:off x="4885945" y="1169625"/>
            <a:ext cx="30600" cy="1992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54"/>
          <p:cNvSpPr/>
          <p:nvPr/>
        </p:nvSpPr>
        <p:spPr>
          <a:xfrm>
            <a:off x="4889750" y="1255505"/>
            <a:ext cx="23100" cy="65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54"/>
          <p:cNvSpPr/>
          <p:nvPr/>
        </p:nvSpPr>
        <p:spPr>
          <a:xfrm>
            <a:off x="3145328" y="1169625"/>
            <a:ext cx="765900" cy="89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5" name="Google Shape;3385;p54"/>
          <p:cNvSpPr/>
          <p:nvPr/>
        </p:nvSpPr>
        <p:spPr>
          <a:xfrm>
            <a:off x="3148176" y="1888910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6" name="Google Shape;3386;p54"/>
          <p:cNvSpPr/>
          <p:nvPr/>
        </p:nvSpPr>
        <p:spPr>
          <a:xfrm>
            <a:off x="3145351" y="1169625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이름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87" name="Google Shape;3387;p54"/>
          <p:cNvSpPr/>
          <p:nvPr/>
        </p:nvSpPr>
        <p:spPr>
          <a:xfrm>
            <a:off x="3063550" y="1033275"/>
            <a:ext cx="392400" cy="9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필터 ▼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388" name="Google Shape;3388;p54"/>
          <p:cNvGrpSpPr/>
          <p:nvPr/>
        </p:nvGrpSpPr>
        <p:grpSpPr>
          <a:xfrm>
            <a:off x="1658138" y="1992357"/>
            <a:ext cx="179700" cy="180900"/>
            <a:chOff x="3315025" y="-243525"/>
            <a:chExt cx="179700" cy="180900"/>
          </a:xfrm>
        </p:grpSpPr>
        <p:sp>
          <p:nvSpPr>
            <p:cNvPr id="3389" name="Google Shape;3389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3391" name="Google Shape;3391;p54"/>
          <p:cNvGrpSpPr/>
          <p:nvPr/>
        </p:nvGrpSpPr>
        <p:grpSpPr>
          <a:xfrm>
            <a:off x="2926387" y="931282"/>
            <a:ext cx="179700" cy="180900"/>
            <a:chOff x="3315025" y="-243525"/>
            <a:chExt cx="179700" cy="180900"/>
          </a:xfrm>
        </p:grpSpPr>
        <p:sp>
          <p:nvSpPr>
            <p:cNvPr id="3392" name="Google Shape;3392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3394" name="Google Shape;3394;p54"/>
          <p:cNvSpPr/>
          <p:nvPr/>
        </p:nvSpPr>
        <p:spPr>
          <a:xfrm>
            <a:off x="2712007" y="1159248"/>
            <a:ext cx="244200" cy="23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(속성)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95" name="Google Shape;3395;p54"/>
          <p:cNvSpPr/>
          <p:nvPr/>
        </p:nvSpPr>
        <p:spPr>
          <a:xfrm>
            <a:off x="1306088" y="1169625"/>
            <a:ext cx="276600" cy="18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396" name="Google Shape;3396;p54"/>
          <p:cNvGrpSpPr/>
          <p:nvPr/>
        </p:nvGrpSpPr>
        <p:grpSpPr>
          <a:xfrm>
            <a:off x="1173787" y="1159882"/>
            <a:ext cx="179700" cy="180900"/>
            <a:chOff x="3315025" y="-243525"/>
            <a:chExt cx="179700" cy="180900"/>
          </a:xfrm>
        </p:grpSpPr>
        <p:sp>
          <p:nvSpPr>
            <p:cNvPr id="3397" name="Google Shape;3397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399" name="Google Shape;3399;p54"/>
          <p:cNvGrpSpPr/>
          <p:nvPr/>
        </p:nvGrpSpPr>
        <p:grpSpPr>
          <a:xfrm>
            <a:off x="1837853" y="1107549"/>
            <a:ext cx="600100" cy="230068"/>
            <a:chOff x="1626425" y="4281750"/>
            <a:chExt cx="376900" cy="125700"/>
          </a:xfrm>
        </p:grpSpPr>
        <p:pic>
          <p:nvPicPr>
            <p:cNvPr id="3400" name="Google Shape;3400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64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1" name="Google Shape;3401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42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2" name="Google Shape;340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21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3" name="Google Shape;340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99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4" name="Google Shape;340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76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5" name="Google Shape;3405;p54"/>
          <p:cNvSpPr/>
          <p:nvPr/>
        </p:nvSpPr>
        <p:spPr>
          <a:xfrm>
            <a:off x="3516495" y="1033275"/>
            <a:ext cx="392400" cy="9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6" name="Google Shape;3406;p54"/>
          <p:cNvSpPr/>
          <p:nvPr/>
        </p:nvSpPr>
        <p:spPr>
          <a:xfrm>
            <a:off x="1120100" y="2148425"/>
            <a:ext cx="171900" cy="39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도감</a:t>
            </a:r>
            <a:endParaRPr sz="500"/>
          </a:p>
        </p:txBody>
      </p:sp>
      <p:sp>
        <p:nvSpPr>
          <p:cNvPr id="3407" name="Google Shape;3407;p54"/>
          <p:cNvSpPr/>
          <p:nvPr/>
        </p:nvSpPr>
        <p:spPr>
          <a:xfrm>
            <a:off x="3063550" y="1121115"/>
            <a:ext cx="392400" cy="9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8" name="Google Shape;3408;p54"/>
          <p:cNvSpPr/>
          <p:nvPr/>
        </p:nvSpPr>
        <p:spPr>
          <a:xfrm>
            <a:off x="3063550" y="1219156"/>
            <a:ext cx="392400" cy="9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9" name="Google Shape;3409;p54"/>
          <p:cNvSpPr/>
          <p:nvPr/>
        </p:nvSpPr>
        <p:spPr>
          <a:xfrm>
            <a:off x="3063550" y="1314539"/>
            <a:ext cx="392400" cy="9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속성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10" name="Google Shape;3410;p54"/>
          <p:cNvSpPr/>
          <p:nvPr/>
        </p:nvSpPr>
        <p:spPr>
          <a:xfrm>
            <a:off x="1287700" y="2955200"/>
            <a:ext cx="1697100" cy="279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캐릭터 컨셉 설명 텍스트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캐릭터 컨셉 설명 텍스트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11" name="Google Shape;3411;p54"/>
          <p:cNvGrpSpPr/>
          <p:nvPr/>
        </p:nvGrpSpPr>
        <p:grpSpPr>
          <a:xfrm>
            <a:off x="2553950" y="1126444"/>
            <a:ext cx="179700" cy="180900"/>
            <a:chOff x="3315025" y="-243525"/>
            <a:chExt cx="179700" cy="180900"/>
          </a:xfrm>
        </p:grpSpPr>
        <p:sp>
          <p:nvSpPr>
            <p:cNvPr id="3412" name="Google Shape;3412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414" name="Google Shape;3414;p54"/>
          <p:cNvGrpSpPr/>
          <p:nvPr/>
        </p:nvGrpSpPr>
        <p:grpSpPr>
          <a:xfrm>
            <a:off x="1624738" y="1369307"/>
            <a:ext cx="179700" cy="180900"/>
            <a:chOff x="3315025" y="-243525"/>
            <a:chExt cx="179700" cy="180900"/>
          </a:xfrm>
        </p:grpSpPr>
        <p:sp>
          <p:nvSpPr>
            <p:cNvPr id="3415" name="Google Shape;3415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3417" name="Google Shape;3417;p54"/>
          <p:cNvGrpSpPr/>
          <p:nvPr/>
        </p:nvGrpSpPr>
        <p:grpSpPr>
          <a:xfrm>
            <a:off x="1429538" y="2982957"/>
            <a:ext cx="179700" cy="180900"/>
            <a:chOff x="3315025" y="-243525"/>
            <a:chExt cx="179700" cy="180900"/>
          </a:xfrm>
        </p:grpSpPr>
        <p:sp>
          <p:nvSpPr>
            <p:cNvPr id="3418" name="Google Shape;3418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3420" name="Google Shape;3420;p54"/>
          <p:cNvGrpSpPr/>
          <p:nvPr/>
        </p:nvGrpSpPr>
        <p:grpSpPr>
          <a:xfrm>
            <a:off x="3637574" y="931275"/>
            <a:ext cx="276600" cy="180900"/>
            <a:chOff x="3295837" y="-243532"/>
            <a:chExt cx="276600" cy="180900"/>
          </a:xfrm>
        </p:grpSpPr>
        <p:sp>
          <p:nvSpPr>
            <p:cNvPr id="3421" name="Google Shape;3421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3423" name="Google Shape;3423;p54"/>
          <p:cNvGrpSpPr/>
          <p:nvPr/>
        </p:nvGrpSpPr>
        <p:grpSpPr>
          <a:xfrm>
            <a:off x="3073599" y="1489525"/>
            <a:ext cx="276600" cy="180900"/>
            <a:chOff x="3295837" y="-243532"/>
            <a:chExt cx="276600" cy="180900"/>
          </a:xfrm>
        </p:grpSpPr>
        <p:sp>
          <p:nvSpPr>
            <p:cNvPr id="3424" name="Google Shape;3424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grpSp>
        <p:nvGrpSpPr>
          <p:cNvPr id="3426" name="Google Shape;3426;p54"/>
          <p:cNvGrpSpPr/>
          <p:nvPr/>
        </p:nvGrpSpPr>
        <p:grpSpPr>
          <a:xfrm>
            <a:off x="885799" y="2443350"/>
            <a:ext cx="276600" cy="180900"/>
            <a:chOff x="3295837" y="-243532"/>
            <a:chExt cx="276600" cy="180900"/>
          </a:xfrm>
        </p:grpSpPr>
        <p:sp>
          <p:nvSpPr>
            <p:cNvPr id="3427" name="Google Shape;3427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grpSp>
        <p:nvGrpSpPr>
          <p:cNvPr id="3429" name="Google Shape;3429;p54"/>
          <p:cNvGrpSpPr/>
          <p:nvPr/>
        </p:nvGrpSpPr>
        <p:grpSpPr>
          <a:xfrm>
            <a:off x="885799" y="2835650"/>
            <a:ext cx="276600" cy="180900"/>
            <a:chOff x="3295837" y="-243532"/>
            <a:chExt cx="276600" cy="180900"/>
          </a:xfrm>
        </p:grpSpPr>
        <p:sp>
          <p:nvSpPr>
            <p:cNvPr id="3430" name="Google Shape;3430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13</a:t>
              </a:r>
              <a:endParaRPr sz="600" b="1"/>
            </a:p>
          </p:txBody>
        </p:sp>
      </p:grpSp>
      <p:sp>
        <p:nvSpPr>
          <p:cNvPr id="3432" name="Google Shape;3432;p54"/>
          <p:cNvSpPr/>
          <p:nvPr/>
        </p:nvSpPr>
        <p:spPr>
          <a:xfrm>
            <a:off x="1555625" y="3730175"/>
            <a:ext cx="1527600" cy="942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3" name="Google Shape;3433;p54"/>
          <p:cNvSpPr/>
          <p:nvPr/>
        </p:nvSpPr>
        <p:spPr>
          <a:xfrm>
            <a:off x="2023625" y="3730175"/>
            <a:ext cx="591600" cy="158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알림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4" name="Google Shape;3434;p54"/>
          <p:cNvSpPr/>
          <p:nvPr/>
        </p:nvSpPr>
        <p:spPr>
          <a:xfrm>
            <a:off x="1647788" y="3975675"/>
            <a:ext cx="385500" cy="3492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5" name="Google Shape;3435;p54"/>
          <p:cNvSpPr/>
          <p:nvPr/>
        </p:nvSpPr>
        <p:spPr>
          <a:xfrm>
            <a:off x="2100863" y="3998513"/>
            <a:ext cx="9495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축하합니다!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(장군)을/를 획득했습니다!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6" name="Google Shape;3436;p54"/>
          <p:cNvSpPr/>
          <p:nvPr/>
        </p:nvSpPr>
        <p:spPr>
          <a:xfrm>
            <a:off x="1816438" y="4411951"/>
            <a:ext cx="385500" cy="180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확인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7" name="Google Shape;3437;p54"/>
          <p:cNvSpPr/>
          <p:nvPr/>
        </p:nvSpPr>
        <p:spPr>
          <a:xfrm>
            <a:off x="2436863" y="4411951"/>
            <a:ext cx="385500" cy="180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강화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38" name="Google Shape;3438;p54"/>
          <p:cNvGrpSpPr/>
          <p:nvPr/>
        </p:nvGrpSpPr>
        <p:grpSpPr>
          <a:xfrm>
            <a:off x="1723999" y="3597650"/>
            <a:ext cx="276600" cy="180900"/>
            <a:chOff x="3295837" y="-243532"/>
            <a:chExt cx="276600" cy="180900"/>
          </a:xfrm>
        </p:grpSpPr>
        <p:sp>
          <p:nvSpPr>
            <p:cNvPr id="3439" name="Google Shape;3439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14</a:t>
              </a:r>
              <a:endParaRPr sz="600" b="1"/>
            </a:p>
          </p:txBody>
        </p:sp>
      </p:grpSp>
      <p:grpSp>
        <p:nvGrpSpPr>
          <p:cNvPr id="3441" name="Google Shape;3441;p54"/>
          <p:cNvGrpSpPr/>
          <p:nvPr/>
        </p:nvGrpSpPr>
        <p:grpSpPr>
          <a:xfrm>
            <a:off x="1647799" y="4435850"/>
            <a:ext cx="276600" cy="180900"/>
            <a:chOff x="3295837" y="-243532"/>
            <a:chExt cx="276600" cy="180900"/>
          </a:xfrm>
        </p:grpSpPr>
        <p:sp>
          <p:nvSpPr>
            <p:cNvPr id="3442" name="Google Shape;3442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15</a:t>
              </a:r>
              <a:endParaRPr sz="600" b="1"/>
            </a:p>
          </p:txBody>
        </p:sp>
      </p:grpSp>
      <p:sp>
        <p:nvSpPr>
          <p:cNvPr id="3444" name="Google Shape;3444;p54"/>
          <p:cNvSpPr txBox="1">
            <a:spLocks noGrp="1"/>
          </p:cNvSpPr>
          <p:nvPr>
            <p:ph type="body" idx="1"/>
          </p:nvPr>
        </p:nvSpPr>
        <p:spPr>
          <a:xfrm>
            <a:off x="3469500" y="3730175"/>
            <a:ext cx="2265000" cy="12060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⑭ 알림 팝업 창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조각 완료 된 장군 이미지 및 텍스트 출력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⑮ 확인 및 강화 아이콘 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확인 터치 시 창 닫힘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강화 터치 시 획득한 장군의 강화 페이지로 이동 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</p:txBody>
      </p:sp>
      <p:sp>
        <p:nvSpPr>
          <p:cNvPr id="3445" name="Google Shape;3445;p54"/>
          <p:cNvSpPr/>
          <p:nvPr/>
        </p:nvSpPr>
        <p:spPr>
          <a:xfrm>
            <a:off x="4029415" y="1169625"/>
            <a:ext cx="765900" cy="895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6" name="Google Shape;3446;p54"/>
          <p:cNvSpPr/>
          <p:nvPr/>
        </p:nvSpPr>
        <p:spPr>
          <a:xfrm>
            <a:off x="4032264" y="1888910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7" name="Google Shape;3447;p54"/>
          <p:cNvSpPr/>
          <p:nvPr/>
        </p:nvSpPr>
        <p:spPr>
          <a:xfrm>
            <a:off x="4029400" y="1169625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이름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8" name="Google Shape;3448;p54"/>
          <p:cNvSpPr/>
          <p:nvPr/>
        </p:nvSpPr>
        <p:spPr>
          <a:xfrm>
            <a:off x="4029415" y="2173250"/>
            <a:ext cx="765900" cy="895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이미지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9" name="Google Shape;3449;p54"/>
          <p:cNvSpPr/>
          <p:nvPr/>
        </p:nvSpPr>
        <p:spPr>
          <a:xfrm>
            <a:off x="4032264" y="2892535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0" name="Google Shape;3450;p54"/>
          <p:cNvSpPr/>
          <p:nvPr/>
        </p:nvSpPr>
        <p:spPr>
          <a:xfrm>
            <a:off x="4034400" y="2173250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이름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1" name="Google Shape;3451;p54"/>
          <p:cNvSpPr/>
          <p:nvPr/>
        </p:nvSpPr>
        <p:spPr>
          <a:xfrm>
            <a:off x="3145115" y="2173250"/>
            <a:ext cx="765900" cy="8955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2" name="Google Shape;3452;p54"/>
          <p:cNvSpPr/>
          <p:nvPr/>
        </p:nvSpPr>
        <p:spPr>
          <a:xfrm>
            <a:off x="3147964" y="2892535"/>
            <a:ext cx="7608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3" name="Google Shape;3453;p54"/>
          <p:cNvSpPr/>
          <p:nvPr/>
        </p:nvSpPr>
        <p:spPr>
          <a:xfrm>
            <a:off x="3145100" y="2173250"/>
            <a:ext cx="769200" cy="1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이름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4" name="Google Shape;3454;p54"/>
          <p:cNvSpPr/>
          <p:nvPr/>
        </p:nvSpPr>
        <p:spPr>
          <a:xfrm>
            <a:off x="3145100" y="3176875"/>
            <a:ext cx="769200" cy="5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5" name="Google Shape;3455;p54"/>
          <p:cNvSpPr/>
          <p:nvPr/>
        </p:nvSpPr>
        <p:spPr>
          <a:xfrm>
            <a:off x="4031055" y="3176875"/>
            <a:ext cx="765900" cy="5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6" name="Google Shape;3456;p54"/>
          <p:cNvSpPr/>
          <p:nvPr/>
        </p:nvSpPr>
        <p:spPr>
          <a:xfrm>
            <a:off x="3744813" y="1178925"/>
            <a:ext cx="157500" cy="157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렙</a:t>
            </a:r>
            <a:endParaRPr sz="600"/>
          </a:p>
        </p:txBody>
      </p:sp>
      <p:sp>
        <p:nvSpPr>
          <p:cNvPr id="3457" name="Google Shape;3457;p54"/>
          <p:cNvSpPr/>
          <p:nvPr/>
        </p:nvSpPr>
        <p:spPr>
          <a:xfrm>
            <a:off x="4618588" y="1178925"/>
            <a:ext cx="157500" cy="157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렙</a:t>
            </a:r>
            <a:endParaRPr sz="600"/>
          </a:p>
        </p:txBody>
      </p:sp>
      <p:sp>
        <p:nvSpPr>
          <p:cNvPr id="3458" name="Google Shape;3458;p54"/>
          <p:cNvSpPr/>
          <p:nvPr/>
        </p:nvSpPr>
        <p:spPr>
          <a:xfrm>
            <a:off x="3744813" y="2182550"/>
            <a:ext cx="157500" cy="157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렙</a:t>
            </a:r>
            <a:endParaRPr sz="600"/>
          </a:p>
        </p:txBody>
      </p:sp>
      <p:sp>
        <p:nvSpPr>
          <p:cNvPr id="3459" name="Google Shape;3459;p54"/>
          <p:cNvSpPr/>
          <p:nvPr/>
        </p:nvSpPr>
        <p:spPr>
          <a:xfrm>
            <a:off x="4618588" y="2182550"/>
            <a:ext cx="157500" cy="1575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렙</a:t>
            </a:r>
            <a:endParaRPr sz="600"/>
          </a:p>
        </p:txBody>
      </p:sp>
      <p:sp>
        <p:nvSpPr>
          <p:cNvPr id="3460" name="Google Shape;3460;p54"/>
          <p:cNvSpPr/>
          <p:nvPr/>
        </p:nvSpPr>
        <p:spPr>
          <a:xfrm>
            <a:off x="4163050" y="1654938"/>
            <a:ext cx="4986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000/000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1" name="Google Shape;3461;p54"/>
          <p:cNvSpPr/>
          <p:nvPr/>
        </p:nvSpPr>
        <p:spPr>
          <a:xfrm>
            <a:off x="3278763" y="2633100"/>
            <a:ext cx="498600" cy="1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000/000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62" name="Google Shape;34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499" y="1436785"/>
            <a:ext cx="171900" cy="1858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3" name="Google Shape;3463;p54"/>
          <p:cNvGrpSpPr/>
          <p:nvPr/>
        </p:nvGrpSpPr>
        <p:grpSpPr>
          <a:xfrm>
            <a:off x="3416187" y="2447488"/>
            <a:ext cx="276600" cy="180900"/>
            <a:chOff x="3295837" y="-243532"/>
            <a:chExt cx="276600" cy="180900"/>
          </a:xfrm>
        </p:grpSpPr>
        <p:sp>
          <p:nvSpPr>
            <p:cNvPr id="3464" name="Google Shape;3464;p5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4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FFFFFF"/>
                  </a:solidFill>
                </a:rPr>
                <a:t>!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  <p:cxnSp>
        <p:nvCxnSpPr>
          <p:cNvPr id="3466" name="Google Shape;3466;p54"/>
          <p:cNvCxnSpPr>
            <a:stCxn id="3465" idx="2"/>
            <a:endCxn id="3433" idx="0"/>
          </p:cNvCxnSpPr>
          <p:nvPr/>
        </p:nvCxnSpPr>
        <p:spPr>
          <a:xfrm rot="5400000">
            <a:off x="2385987" y="2561788"/>
            <a:ext cx="1101900" cy="1235100"/>
          </a:xfrm>
          <a:prstGeom prst="bentConnector3">
            <a:avLst>
              <a:gd name="adj1" fmla="val 75625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67" name="Google Shape;3467;p54"/>
          <p:cNvSpPr/>
          <p:nvPr/>
        </p:nvSpPr>
        <p:spPr>
          <a:xfrm>
            <a:off x="2794525" y="2743400"/>
            <a:ext cx="1365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확대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55"/>
          <p:cNvSpPr/>
          <p:nvPr/>
        </p:nvSpPr>
        <p:spPr>
          <a:xfrm>
            <a:off x="2003313" y="3909863"/>
            <a:ext cx="679200" cy="617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승급할 장군의 섬네일 이미지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3" name="Google Shape;3473;p55"/>
          <p:cNvSpPr/>
          <p:nvPr/>
        </p:nvSpPr>
        <p:spPr>
          <a:xfrm>
            <a:off x="1098300" y="2140475"/>
            <a:ext cx="171900" cy="402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도감</a:t>
            </a:r>
            <a:endParaRPr sz="500"/>
          </a:p>
        </p:txBody>
      </p:sp>
      <p:sp>
        <p:nvSpPr>
          <p:cNvPr id="3474" name="Google Shape;3474;p5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수집요소</a:t>
            </a:r>
            <a:r>
              <a:rPr lang="ko"/>
              <a:t> - 장군 강화 </a:t>
            </a:r>
            <a:endParaRPr/>
          </a:p>
        </p:txBody>
      </p:sp>
      <p:sp>
        <p:nvSpPr>
          <p:cNvPr id="3475" name="Google Shape;3475;p55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① 대표 지정 아이콘 가기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해당 장군을 대표로 지정하는 버튼 아이콘 (왕관 이미지)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② 승급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장군의 등급을 올려주는 팝업창으로 이어지는 버튼</a:t>
            </a:r>
            <a:r>
              <a:rPr lang="ko" sz="900">
                <a:solidFill>
                  <a:schemeClr val="dk1"/>
                </a:solidFill>
              </a:rPr>
              <a:t> </a:t>
            </a:r>
            <a:r>
              <a:rPr lang="ko" sz="700" b="0">
                <a:solidFill>
                  <a:schemeClr val="dk1"/>
                </a:solidFill>
              </a:rPr>
              <a:t>(승급 관련 이미지)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③ 레벨 업 재화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장군 레벨 업 시 출력 되는 필요 재화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④ 레벨 업 아이콘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장군의 레벨을 올려주는 버튼 UI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재화가 전부 준비 되었을 때, 느낌표 아이콘 출력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재화는 사용 될 재화 수/소지한 재화 수로 표시하며,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  재화가 부족할 경우 소지한 재화 수 텍스트가 붉게 변함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⑤ 장군 사용 스킬 관련 출력 탭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장군의 현재 경험치를 표시해주는 경험치 바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바의 상단부(또는 내부)에 수치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⑥ 장군 능력치 표시</a:t>
            </a:r>
            <a:r>
              <a:rPr lang="ko" sz="900" b="0">
                <a:solidFill>
                  <a:schemeClr val="dk1"/>
                </a:solidFill>
              </a:rPr>
              <a:t>: 장군의 능력치와 세부 스텟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⑦ 장군 버프 표시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⑧ 승급 팝업창</a:t>
            </a:r>
            <a:r>
              <a:rPr lang="ko" sz="900" b="0">
                <a:solidFill>
                  <a:schemeClr val="dk1"/>
                </a:solidFill>
              </a:rPr>
              <a:t>: 텍스트 표시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⑨ 재료 장군 관련 탭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자동 넣기 / 모두 빼기 기능 아이콘</a:t>
            </a:r>
            <a:br>
              <a:rPr lang="ko" sz="800" b="0">
                <a:solidFill>
                  <a:schemeClr val="dk1"/>
                </a:solidFill>
              </a:rPr>
            </a:br>
            <a:r>
              <a:rPr lang="ko" sz="900">
                <a:solidFill>
                  <a:schemeClr val="dk1"/>
                </a:solidFill>
              </a:rPr>
              <a:t>⑩ 선택 확인 이펙트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선택 시 장군들의 섬네일 이미지가 회색조 처리 및 체크 이미지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⑪ 승급 변화 그래픽 이미지 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예) 2성에서 3성으로 승급 시 ★★ → ★★★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해당되는 성(星)에 따라 별 이미지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⑫ </a:t>
            </a:r>
            <a:r>
              <a:rPr lang="ko" sz="800">
                <a:solidFill>
                  <a:schemeClr val="dk1"/>
                </a:solidFill>
              </a:rPr>
              <a:t>확정 아이콘</a:t>
            </a:r>
            <a:r>
              <a:rPr lang="ko" sz="800" b="0">
                <a:solidFill>
                  <a:schemeClr val="dk1"/>
                </a:solidFill>
              </a:rPr>
              <a:t>: 텍스트 및 필요 재화 표시</a:t>
            </a:r>
            <a:endParaRPr sz="800" b="0">
              <a:solidFill>
                <a:schemeClr val="dk1"/>
              </a:solidFill>
            </a:endParaRPr>
          </a:p>
        </p:txBody>
      </p:sp>
      <p:sp>
        <p:nvSpPr>
          <p:cNvPr id="3476" name="Google Shape;3476;p55"/>
          <p:cNvSpPr/>
          <p:nvPr/>
        </p:nvSpPr>
        <p:spPr>
          <a:xfrm>
            <a:off x="3006275" y="1828900"/>
            <a:ext cx="1924500" cy="140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7" name="Google Shape;3477;p55"/>
          <p:cNvSpPr/>
          <p:nvPr/>
        </p:nvSpPr>
        <p:spPr>
          <a:xfrm>
            <a:off x="1265788" y="950050"/>
            <a:ext cx="1697100" cy="157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적용 되고 있는 대표 장군 버프 효과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8" name="Google Shape;3478;p55"/>
          <p:cNvSpPr/>
          <p:nvPr/>
        </p:nvSpPr>
        <p:spPr>
          <a:xfrm>
            <a:off x="1264175" y="1140050"/>
            <a:ext cx="1697100" cy="209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55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0" name="Google Shape;3480;p55"/>
          <p:cNvSpPr/>
          <p:nvPr/>
        </p:nvSpPr>
        <p:spPr>
          <a:xfrm>
            <a:off x="1405800" y="1533975"/>
            <a:ext cx="1455000" cy="1636800"/>
          </a:xfrm>
          <a:prstGeom prst="roundRect">
            <a:avLst>
              <a:gd name="adj" fmla="val 11003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본체 이미지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1" name="Google Shape;3481;p55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55"/>
          <p:cNvSpPr/>
          <p:nvPr/>
        </p:nvSpPr>
        <p:spPr>
          <a:xfrm>
            <a:off x="2690194" y="1159248"/>
            <a:ext cx="244200" cy="239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제조사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(속성)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83" name="Google Shape;3483;p55"/>
          <p:cNvSpPr/>
          <p:nvPr/>
        </p:nvSpPr>
        <p:spPr>
          <a:xfrm>
            <a:off x="1284275" y="1169625"/>
            <a:ext cx="276600" cy="18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84" name="Google Shape;3484;p55"/>
          <p:cNvGrpSpPr/>
          <p:nvPr/>
        </p:nvGrpSpPr>
        <p:grpSpPr>
          <a:xfrm>
            <a:off x="1816041" y="1107549"/>
            <a:ext cx="600100" cy="230068"/>
            <a:chOff x="1626425" y="4281750"/>
            <a:chExt cx="376900" cy="125700"/>
          </a:xfrm>
        </p:grpSpPr>
        <p:pic>
          <p:nvPicPr>
            <p:cNvPr id="3485" name="Google Shape;3485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64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6" name="Google Shape;3486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42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7" name="Google Shape;3487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21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8" name="Google Shape;348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99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9" name="Google Shape;3489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76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0" name="Google Shape;3490;p55"/>
          <p:cNvSpPr/>
          <p:nvPr/>
        </p:nvSpPr>
        <p:spPr>
          <a:xfrm>
            <a:off x="1098300" y="2661927"/>
            <a:ext cx="219900" cy="402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강화</a:t>
            </a:r>
            <a:endParaRPr sz="500"/>
          </a:p>
        </p:txBody>
      </p:sp>
      <p:sp>
        <p:nvSpPr>
          <p:cNvPr id="3491" name="Google Shape;3491;p55"/>
          <p:cNvSpPr/>
          <p:nvPr/>
        </p:nvSpPr>
        <p:spPr>
          <a:xfrm>
            <a:off x="2687369" y="1460198"/>
            <a:ext cx="244200" cy="239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대표로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지정하기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2" name="Google Shape;3492;p55"/>
          <p:cNvSpPr/>
          <p:nvPr/>
        </p:nvSpPr>
        <p:spPr>
          <a:xfrm>
            <a:off x="2687375" y="2777163"/>
            <a:ext cx="244200" cy="239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승 급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3" name="Google Shape;3493;p55"/>
          <p:cNvSpPr/>
          <p:nvPr/>
        </p:nvSpPr>
        <p:spPr>
          <a:xfrm>
            <a:off x="3006263" y="1001025"/>
            <a:ext cx="1924500" cy="78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4" name="Google Shape;3494;p55"/>
          <p:cNvSpPr/>
          <p:nvPr/>
        </p:nvSpPr>
        <p:spPr>
          <a:xfrm>
            <a:off x="3085813" y="1105576"/>
            <a:ext cx="393600" cy="40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아이콘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5" name="Google Shape;3495;p55"/>
          <p:cNvSpPr/>
          <p:nvPr/>
        </p:nvSpPr>
        <p:spPr>
          <a:xfrm>
            <a:off x="3085813" y="1567963"/>
            <a:ext cx="393600" cy="123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스킬명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6" name="Google Shape;3496;p55"/>
          <p:cNvSpPr/>
          <p:nvPr/>
        </p:nvSpPr>
        <p:spPr>
          <a:xfrm>
            <a:off x="3547524" y="1105575"/>
            <a:ext cx="928800" cy="279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스킬 소개 및 효과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7" name="Google Shape;3497;p55"/>
          <p:cNvSpPr/>
          <p:nvPr/>
        </p:nvSpPr>
        <p:spPr>
          <a:xfrm>
            <a:off x="4514560" y="1105575"/>
            <a:ext cx="300600" cy="279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강화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8" name="Google Shape;3498;p55"/>
          <p:cNvSpPr/>
          <p:nvPr/>
        </p:nvSpPr>
        <p:spPr>
          <a:xfrm>
            <a:off x="3547513" y="1444950"/>
            <a:ext cx="1267500" cy="230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강화 시 얻게 되는 스킬 효과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9" name="Google Shape;3499;p55"/>
          <p:cNvSpPr/>
          <p:nvPr/>
        </p:nvSpPr>
        <p:spPr>
          <a:xfrm>
            <a:off x="3085825" y="1899925"/>
            <a:ext cx="356100" cy="180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능력치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0" name="Google Shape;3500;p55"/>
          <p:cNvSpPr/>
          <p:nvPr/>
        </p:nvSpPr>
        <p:spPr>
          <a:xfrm>
            <a:off x="3072100" y="2140475"/>
            <a:ext cx="1743000" cy="495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캐릭터의 능력치 및 스텟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1" name="Google Shape;3501;p55"/>
          <p:cNvSpPr/>
          <p:nvPr/>
        </p:nvSpPr>
        <p:spPr>
          <a:xfrm>
            <a:off x="3085825" y="2695125"/>
            <a:ext cx="356100" cy="180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2" name="Google Shape;3502;p55"/>
          <p:cNvSpPr/>
          <p:nvPr/>
        </p:nvSpPr>
        <p:spPr>
          <a:xfrm>
            <a:off x="3072100" y="2935675"/>
            <a:ext cx="1743000" cy="230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장군의 버프 효과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3" name="Google Shape;3503;p55"/>
          <p:cNvSpPr/>
          <p:nvPr/>
        </p:nvSpPr>
        <p:spPr>
          <a:xfrm>
            <a:off x="1624750" y="1326233"/>
            <a:ext cx="1019700" cy="2301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대표 장군 이름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04" name="Google Shape;3504;p55"/>
          <p:cNvGrpSpPr/>
          <p:nvPr/>
        </p:nvGrpSpPr>
        <p:grpSpPr>
          <a:xfrm>
            <a:off x="2587600" y="1335207"/>
            <a:ext cx="179700" cy="180900"/>
            <a:chOff x="3315025" y="-243525"/>
            <a:chExt cx="179700" cy="180900"/>
          </a:xfrm>
        </p:grpSpPr>
        <p:sp>
          <p:nvSpPr>
            <p:cNvPr id="3505" name="Google Shape;3505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507" name="Google Shape;3507;p55"/>
          <p:cNvGrpSpPr/>
          <p:nvPr/>
        </p:nvGrpSpPr>
        <p:grpSpPr>
          <a:xfrm>
            <a:off x="2570388" y="2710194"/>
            <a:ext cx="179700" cy="180900"/>
            <a:chOff x="3315025" y="-243525"/>
            <a:chExt cx="179700" cy="180900"/>
          </a:xfrm>
        </p:grpSpPr>
        <p:sp>
          <p:nvSpPr>
            <p:cNvPr id="3508" name="Google Shape;3508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510" name="Google Shape;3510;p55"/>
          <p:cNvGrpSpPr/>
          <p:nvPr/>
        </p:nvGrpSpPr>
        <p:grpSpPr>
          <a:xfrm>
            <a:off x="3060525" y="957719"/>
            <a:ext cx="179700" cy="180900"/>
            <a:chOff x="3315025" y="-243525"/>
            <a:chExt cx="179700" cy="180900"/>
          </a:xfrm>
        </p:grpSpPr>
        <p:sp>
          <p:nvSpPr>
            <p:cNvPr id="3511" name="Google Shape;3511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513" name="Google Shape;3513;p55"/>
          <p:cNvGrpSpPr/>
          <p:nvPr/>
        </p:nvGrpSpPr>
        <p:grpSpPr>
          <a:xfrm>
            <a:off x="3006275" y="1825282"/>
            <a:ext cx="179700" cy="180900"/>
            <a:chOff x="3315025" y="-243525"/>
            <a:chExt cx="179700" cy="180900"/>
          </a:xfrm>
        </p:grpSpPr>
        <p:sp>
          <p:nvSpPr>
            <p:cNvPr id="3514" name="Google Shape;3514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3516" name="Google Shape;3516;p55"/>
          <p:cNvGrpSpPr/>
          <p:nvPr/>
        </p:nvGrpSpPr>
        <p:grpSpPr>
          <a:xfrm>
            <a:off x="3006287" y="2604132"/>
            <a:ext cx="179700" cy="180900"/>
            <a:chOff x="3315025" y="-243525"/>
            <a:chExt cx="179700" cy="180900"/>
          </a:xfrm>
        </p:grpSpPr>
        <p:sp>
          <p:nvSpPr>
            <p:cNvPr id="3517" name="Google Shape;3517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sp>
        <p:nvSpPr>
          <p:cNvPr id="3519" name="Google Shape;3519;p55"/>
          <p:cNvSpPr/>
          <p:nvPr/>
        </p:nvSpPr>
        <p:spPr>
          <a:xfrm>
            <a:off x="3007938" y="3501938"/>
            <a:ext cx="2801400" cy="1401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0" name="Google Shape;3520;p55"/>
          <p:cNvSpPr/>
          <p:nvPr/>
        </p:nvSpPr>
        <p:spPr>
          <a:xfrm>
            <a:off x="3278938" y="3909863"/>
            <a:ext cx="679200" cy="617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승급할 장군의 섬네일 이미지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1" name="Google Shape;3521;p55"/>
          <p:cNvSpPr/>
          <p:nvPr/>
        </p:nvSpPr>
        <p:spPr>
          <a:xfrm>
            <a:off x="4113488" y="3497875"/>
            <a:ext cx="531300" cy="17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승급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2" name="Google Shape;3522;p55"/>
          <p:cNvSpPr/>
          <p:nvPr/>
        </p:nvSpPr>
        <p:spPr>
          <a:xfrm>
            <a:off x="3404927" y="3741200"/>
            <a:ext cx="1948500" cy="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같은 등급의 장군을 이용하여 더 높은 등급으로 승급할 수 있습니다.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3" name="Google Shape;3523;p55"/>
          <p:cNvSpPr/>
          <p:nvPr/>
        </p:nvSpPr>
        <p:spPr>
          <a:xfrm>
            <a:off x="4198438" y="3903825"/>
            <a:ext cx="1553100" cy="940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4" name="Google Shape;3524;p55"/>
          <p:cNvSpPr/>
          <p:nvPr/>
        </p:nvSpPr>
        <p:spPr>
          <a:xfrm>
            <a:off x="4296250" y="4153150"/>
            <a:ext cx="276600" cy="276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44999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00"/>
                </a:solidFill>
              </a:rPr>
              <a:t>V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525" name="Google Shape;3525;p55"/>
          <p:cNvSpPr/>
          <p:nvPr/>
        </p:nvSpPr>
        <p:spPr>
          <a:xfrm>
            <a:off x="4648625" y="41531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5"/>
          <p:cNvSpPr/>
          <p:nvPr/>
        </p:nvSpPr>
        <p:spPr>
          <a:xfrm>
            <a:off x="5001000" y="41531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5"/>
          <p:cNvSpPr/>
          <p:nvPr/>
        </p:nvSpPr>
        <p:spPr>
          <a:xfrm>
            <a:off x="5353375" y="41531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5"/>
          <p:cNvSpPr/>
          <p:nvPr/>
        </p:nvSpPr>
        <p:spPr>
          <a:xfrm>
            <a:off x="4634088" y="45129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5"/>
          <p:cNvSpPr/>
          <p:nvPr/>
        </p:nvSpPr>
        <p:spPr>
          <a:xfrm>
            <a:off x="4986463" y="45129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5"/>
          <p:cNvSpPr/>
          <p:nvPr/>
        </p:nvSpPr>
        <p:spPr>
          <a:xfrm>
            <a:off x="5338838" y="45129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5"/>
          <p:cNvSpPr/>
          <p:nvPr/>
        </p:nvSpPr>
        <p:spPr>
          <a:xfrm>
            <a:off x="3154135" y="4584613"/>
            <a:ext cx="9855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★</a:t>
            </a:r>
            <a:r>
              <a:rPr lang="ko" sz="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★★★★</a:t>
            </a: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 → </a:t>
            </a:r>
            <a:r>
              <a:rPr lang="ko" sz="6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★★★★★★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2" name="Google Shape;3532;p55"/>
          <p:cNvSpPr/>
          <p:nvPr/>
        </p:nvSpPr>
        <p:spPr>
          <a:xfrm>
            <a:off x="4296250" y="4512950"/>
            <a:ext cx="276600" cy="27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5"/>
          <p:cNvSpPr/>
          <p:nvPr/>
        </p:nvSpPr>
        <p:spPr>
          <a:xfrm>
            <a:off x="5691213" y="3956725"/>
            <a:ext cx="30600" cy="846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5"/>
          <p:cNvSpPr/>
          <p:nvPr/>
        </p:nvSpPr>
        <p:spPr>
          <a:xfrm>
            <a:off x="5695018" y="3993234"/>
            <a:ext cx="23100" cy="27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5"/>
          <p:cNvSpPr/>
          <p:nvPr/>
        </p:nvSpPr>
        <p:spPr>
          <a:xfrm>
            <a:off x="4189000" y="3903814"/>
            <a:ext cx="491100" cy="180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재료 장군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6" name="Google Shape;3536;p55"/>
          <p:cNvSpPr/>
          <p:nvPr/>
        </p:nvSpPr>
        <p:spPr>
          <a:xfrm>
            <a:off x="5270313" y="3940796"/>
            <a:ext cx="356100" cy="123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모두 빼기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7" name="Google Shape;3537;p55"/>
          <p:cNvSpPr/>
          <p:nvPr/>
        </p:nvSpPr>
        <p:spPr>
          <a:xfrm>
            <a:off x="4846013" y="3940796"/>
            <a:ext cx="356100" cy="1230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자동 넣기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38" name="Google Shape;3538;p55"/>
          <p:cNvGrpSpPr/>
          <p:nvPr/>
        </p:nvGrpSpPr>
        <p:grpSpPr>
          <a:xfrm>
            <a:off x="4536275" y="1267581"/>
            <a:ext cx="300612" cy="88843"/>
            <a:chOff x="4816008" y="625003"/>
            <a:chExt cx="416129" cy="123000"/>
          </a:xfrm>
        </p:grpSpPr>
        <p:pic>
          <p:nvPicPr>
            <p:cNvPr id="3539" name="Google Shape;3539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6008" y="625003"/>
              <a:ext cx="115055" cy="12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0" name="Google Shape;3540;p55"/>
            <p:cNvSpPr/>
            <p:nvPr/>
          </p:nvSpPr>
          <p:spPr>
            <a:xfrm>
              <a:off x="4955538" y="639400"/>
              <a:ext cx="276600" cy="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">
                  <a:latin typeface="Nanum Gothic"/>
                  <a:ea typeface="Nanum Gothic"/>
                  <a:cs typeface="Nanum Gothic"/>
                  <a:sym typeface="Nanum Gothic"/>
                </a:rPr>
                <a:t>00000</a:t>
              </a:r>
              <a:endParaRPr sz="4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3541" name="Google Shape;3541;p55"/>
          <p:cNvCxnSpPr>
            <a:stCxn id="3492" idx="3"/>
            <a:endCxn id="3521" idx="0"/>
          </p:cNvCxnSpPr>
          <p:nvPr/>
        </p:nvCxnSpPr>
        <p:spPr>
          <a:xfrm>
            <a:off x="2931575" y="2896713"/>
            <a:ext cx="1447500" cy="601200"/>
          </a:xfrm>
          <a:prstGeom prst="bentConnector2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42" name="Google Shape;3542;p55"/>
          <p:cNvSpPr/>
          <p:nvPr/>
        </p:nvSpPr>
        <p:spPr>
          <a:xfrm>
            <a:off x="2097375" y="3993225"/>
            <a:ext cx="491100" cy="4524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확정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43" name="Google Shape;35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296" y="4269828"/>
            <a:ext cx="115055" cy="1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p55"/>
          <p:cNvSpPr/>
          <p:nvPr/>
        </p:nvSpPr>
        <p:spPr>
          <a:xfrm>
            <a:off x="2291825" y="4284225"/>
            <a:ext cx="276600" cy="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000000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5" name="Google Shape;3545;p55"/>
          <p:cNvSpPr/>
          <p:nvPr/>
        </p:nvSpPr>
        <p:spPr>
          <a:xfrm>
            <a:off x="1264175" y="3059875"/>
            <a:ext cx="1697100" cy="17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46" name="Google Shape;35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071" y="3085828"/>
            <a:ext cx="115055" cy="1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55"/>
          <p:cNvSpPr/>
          <p:nvPr/>
        </p:nvSpPr>
        <p:spPr>
          <a:xfrm>
            <a:off x="1465600" y="3100225"/>
            <a:ext cx="276600" cy="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000/000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48" name="Google Shape;35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046" y="3085828"/>
            <a:ext cx="115055" cy="1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55"/>
          <p:cNvSpPr/>
          <p:nvPr/>
        </p:nvSpPr>
        <p:spPr>
          <a:xfrm>
            <a:off x="1955575" y="3100225"/>
            <a:ext cx="276600" cy="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000/000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0" name="Google Shape;3550;p55"/>
          <p:cNvSpPr/>
          <p:nvPr/>
        </p:nvSpPr>
        <p:spPr>
          <a:xfrm>
            <a:off x="2361175" y="3064525"/>
            <a:ext cx="600000" cy="174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레벨업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51" name="Google Shape;3551;p55"/>
          <p:cNvGrpSpPr/>
          <p:nvPr/>
        </p:nvGrpSpPr>
        <p:grpSpPr>
          <a:xfrm>
            <a:off x="1121888" y="3085819"/>
            <a:ext cx="179700" cy="180900"/>
            <a:chOff x="3315025" y="-243525"/>
            <a:chExt cx="179700" cy="180900"/>
          </a:xfrm>
        </p:grpSpPr>
        <p:sp>
          <p:nvSpPr>
            <p:cNvPr id="3552" name="Google Shape;3552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554" name="Google Shape;3554;p55"/>
          <p:cNvGrpSpPr/>
          <p:nvPr/>
        </p:nvGrpSpPr>
        <p:grpSpPr>
          <a:xfrm>
            <a:off x="2317300" y="3056869"/>
            <a:ext cx="179700" cy="180900"/>
            <a:chOff x="3315025" y="-243525"/>
            <a:chExt cx="179700" cy="180900"/>
          </a:xfrm>
        </p:grpSpPr>
        <p:sp>
          <p:nvSpPr>
            <p:cNvPr id="3555" name="Google Shape;3555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557" name="Google Shape;3557;p55"/>
          <p:cNvGrpSpPr/>
          <p:nvPr/>
        </p:nvGrpSpPr>
        <p:grpSpPr>
          <a:xfrm>
            <a:off x="3174013" y="3613444"/>
            <a:ext cx="179700" cy="180900"/>
            <a:chOff x="3315025" y="-243525"/>
            <a:chExt cx="179700" cy="180900"/>
          </a:xfrm>
        </p:grpSpPr>
        <p:sp>
          <p:nvSpPr>
            <p:cNvPr id="3558" name="Google Shape;3558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3560" name="Google Shape;3560;p55"/>
          <p:cNvGrpSpPr/>
          <p:nvPr/>
        </p:nvGrpSpPr>
        <p:grpSpPr>
          <a:xfrm>
            <a:off x="4051888" y="3903819"/>
            <a:ext cx="179700" cy="180900"/>
            <a:chOff x="3315025" y="-243525"/>
            <a:chExt cx="179700" cy="180900"/>
          </a:xfrm>
        </p:grpSpPr>
        <p:sp>
          <p:nvSpPr>
            <p:cNvPr id="3561" name="Google Shape;3561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3563" name="Google Shape;3563;p55"/>
          <p:cNvGrpSpPr/>
          <p:nvPr/>
        </p:nvGrpSpPr>
        <p:grpSpPr>
          <a:xfrm>
            <a:off x="4433699" y="4240875"/>
            <a:ext cx="276600" cy="180900"/>
            <a:chOff x="3295837" y="-243532"/>
            <a:chExt cx="276600" cy="180900"/>
          </a:xfrm>
        </p:grpSpPr>
        <p:sp>
          <p:nvSpPr>
            <p:cNvPr id="3564" name="Google Shape;3564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5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10</a:t>
              </a:r>
              <a:endParaRPr sz="600" b="1"/>
            </a:p>
          </p:txBody>
        </p:sp>
      </p:grpSp>
      <p:grpSp>
        <p:nvGrpSpPr>
          <p:cNvPr id="3566" name="Google Shape;3566;p55"/>
          <p:cNvGrpSpPr/>
          <p:nvPr/>
        </p:nvGrpSpPr>
        <p:grpSpPr>
          <a:xfrm>
            <a:off x="3085824" y="4643700"/>
            <a:ext cx="276600" cy="180900"/>
            <a:chOff x="3295837" y="-243532"/>
            <a:chExt cx="276600" cy="180900"/>
          </a:xfrm>
        </p:grpSpPr>
        <p:sp>
          <p:nvSpPr>
            <p:cNvPr id="3567" name="Google Shape;3567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5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11</a:t>
              </a:r>
              <a:endParaRPr sz="600" b="1"/>
            </a:p>
          </p:txBody>
        </p:sp>
      </p:grpSp>
      <p:sp>
        <p:nvSpPr>
          <p:cNvPr id="3569" name="Google Shape;3569;p55"/>
          <p:cNvSpPr/>
          <p:nvPr/>
        </p:nvSpPr>
        <p:spPr>
          <a:xfrm>
            <a:off x="1989875" y="4584646"/>
            <a:ext cx="985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재료 장군 세팅 완료 이후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확정 아이콘 출력 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70" name="Google Shape;3570;p55"/>
          <p:cNvGrpSpPr/>
          <p:nvPr/>
        </p:nvGrpSpPr>
        <p:grpSpPr>
          <a:xfrm>
            <a:off x="1959499" y="4041075"/>
            <a:ext cx="276600" cy="180900"/>
            <a:chOff x="3295837" y="-243532"/>
            <a:chExt cx="276600" cy="180900"/>
          </a:xfrm>
        </p:grpSpPr>
        <p:sp>
          <p:nvSpPr>
            <p:cNvPr id="3571" name="Google Shape;3571;p5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5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/>
                <a:t>12</a:t>
              </a:r>
              <a:endParaRPr sz="600" b="1"/>
            </a:p>
          </p:txBody>
        </p:sp>
      </p:grpSp>
      <p:pic>
        <p:nvPicPr>
          <p:cNvPr id="3573" name="Google Shape;35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071" y="3613453"/>
            <a:ext cx="115055" cy="1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Google Shape;3574;p55"/>
          <p:cNvSpPr/>
          <p:nvPr/>
        </p:nvSpPr>
        <p:spPr>
          <a:xfrm>
            <a:off x="1465600" y="3627850"/>
            <a:ext cx="276600" cy="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000/</a:t>
            </a:r>
            <a:r>
              <a:rPr lang="ko" sz="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000</a:t>
            </a:r>
            <a:endParaRPr sz="5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75" name="Google Shape;3575;p55"/>
          <p:cNvCxnSpPr/>
          <p:nvPr/>
        </p:nvCxnSpPr>
        <p:spPr>
          <a:xfrm flipH="1">
            <a:off x="2682538" y="4218713"/>
            <a:ext cx="5964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76" name="Google Shape;3576;p55"/>
          <p:cNvCxnSpPr>
            <a:stCxn id="3547" idx="2"/>
            <a:endCxn id="3574" idx="0"/>
          </p:cNvCxnSpPr>
          <p:nvPr/>
        </p:nvCxnSpPr>
        <p:spPr>
          <a:xfrm rot="-5400000" flipH="1">
            <a:off x="1387450" y="3410875"/>
            <a:ext cx="4335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77" name="Google Shape;3577;p55"/>
          <p:cNvSpPr/>
          <p:nvPr/>
        </p:nvSpPr>
        <p:spPr>
          <a:xfrm>
            <a:off x="756700" y="3751579"/>
            <a:ext cx="9855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사용될 재화 수/소지한 재화 수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8" name="Google Shape;3578;p55"/>
          <p:cNvSpPr/>
          <p:nvPr/>
        </p:nvSpPr>
        <p:spPr>
          <a:xfrm>
            <a:off x="5533726" y="3585089"/>
            <a:ext cx="179700" cy="179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79" name="Google Shape;3579;p55"/>
          <p:cNvGrpSpPr/>
          <p:nvPr/>
        </p:nvGrpSpPr>
        <p:grpSpPr>
          <a:xfrm rot="-2700000">
            <a:off x="5533728" y="3585099"/>
            <a:ext cx="179690" cy="179690"/>
            <a:chOff x="1945625" y="4216675"/>
            <a:chExt cx="410400" cy="410400"/>
          </a:xfrm>
        </p:grpSpPr>
        <p:sp>
          <p:nvSpPr>
            <p:cNvPr id="3580" name="Google Shape;3580;p55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5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5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7-2.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수집요소</a:t>
            </a:r>
            <a:r>
              <a:rPr lang="ko"/>
              <a:t> - 도감 및 제조사 강화 </a:t>
            </a:r>
            <a:endParaRPr/>
          </a:p>
        </p:txBody>
      </p:sp>
      <p:sp>
        <p:nvSpPr>
          <p:cNvPr id="3587" name="Google Shape;3587;p56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① 뒤로 가기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메인 화면으로 이동하는 아이콘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② 제조사 브랜드 구분 탭 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코모도/288버켓/임모탄/멜리에스 클래식 4개 구분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제조사의 브랜드 텍스트 또는 로고 아이콘으로 출력 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③ 제조사 및 제조사 레벨 설명 텍스트 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④ 제조사 레벨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레벨 구간 별 호칭이 정해져 있음 (ex/ 1~10: 별, 11~20: 달)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제조사 레벨 업 시 필요한 재화 표시 (제조사 별 강화석)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  표시 원칙: 필요한 재화 수/현재 보유하고 있는 재화 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하단부에 경험치 게이지 바가 출력되나 수치는 표시하지 않음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게이지 바가 모두 채워졌을 때 느낌표 아이콘 출력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  터치 시 자동으로 레벨 업 진행, 조건 충족 시 호칭 변경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⑤ 적용 버프 설명 텍스트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⑥ 부품 카테고리 구분 및 수집량 텍스트 표시 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⑦ 부품 섬네일 이미지 출력 </a:t>
            </a:r>
            <a:endParaRPr/>
          </a:p>
        </p:txBody>
      </p:sp>
      <p:sp>
        <p:nvSpPr>
          <p:cNvPr id="3588" name="Google Shape;3588;p56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9" name="Google Shape;3589;p56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6"/>
          <p:cNvSpPr/>
          <p:nvPr/>
        </p:nvSpPr>
        <p:spPr>
          <a:xfrm>
            <a:off x="1315950" y="984025"/>
            <a:ext cx="3136200" cy="45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코모도 드래곤은 용에 가장 가까운 강력한 도마뱀 코모도 드래곤을 모티브로 하여,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군사 용품을 이용해 새로운 무기를 제조하는 업체입니다.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관련 브랜드의 부품을 수집하여 브랜드 레벨을 올려 특정 버프를 획득할 수 있습니다.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1" name="Google Shape;3591;p56"/>
          <p:cNvSpPr/>
          <p:nvPr/>
        </p:nvSpPr>
        <p:spPr>
          <a:xfrm>
            <a:off x="861941" y="2786126"/>
            <a:ext cx="393600" cy="39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멜리에스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클래식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2" name="Google Shape;3592;p56"/>
          <p:cNvSpPr/>
          <p:nvPr/>
        </p:nvSpPr>
        <p:spPr>
          <a:xfrm>
            <a:off x="861941" y="2303701"/>
            <a:ext cx="393600" cy="39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임모탄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3" name="Google Shape;3593;p56"/>
          <p:cNvSpPr/>
          <p:nvPr/>
        </p:nvSpPr>
        <p:spPr>
          <a:xfrm>
            <a:off x="861941" y="1830051"/>
            <a:ext cx="393600" cy="39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288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버켓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4" name="Google Shape;3594;p56"/>
          <p:cNvSpPr/>
          <p:nvPr/>
        </p:nvSpPr>
        <p:spPr>
          <a:xfrm>
            <a:off x="861941" y="1356401"/>
            <a:ext cx="393600" cy="3936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코모도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5" name="Google Shape;3595;p56"/>
          <p:cNvSpPr/>
          <p:nvPr/>
        </p:nvSpPr>
        <p:spPr>
          <a:xfrm>
            <a:off x="1315950" y="1438525"/>
            <a:ext cx="3641700" cy="17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6" name="Google Shape;3596;p56"/>
          <p:cNvSpPr/>
          <p:nvPr/>
        </p:nvSpPr>
        <p:spPr>
          <a:xfrm>
            <a:off x="1389500" y="1584250"/>
            <a:ext cx="832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● 대포 (00/00)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7" name="Google Shape;3597;p56"/>
          <p:cNvSpPr/>
          <p:nvPr/>
        </p:nvSpPr>
        <p:spPr>
          <a:xfrm>
            <a:off x="4452150" y="984025"/>
            <a:ext cx="505500" cy="45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8" name="Google Shape;3598;p56"/>
          <p:cNvSpPr/>
          <p:nvPr/>
        </p:nvSpPr>
        <p:spPr>
          <a:xfrm>
            <a:off x="151710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599" name="Google Shape;3599;p56"/>
          <p:cNvSpPr/>
          <p:nvPr/>
        </p:nvSpPr>
        <p:spPr>
          <a:xfrm>
            <a:off x="188415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0" name="Google Shape;3600;p56"/>
          <p:cNvSpPr/>
          <p:nvPr/>
        </p:nvSpPr>
        <p:spPr>
          <a:xfrm>
            <a:off x="225120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1" name="Google Shape;3601;p56"/>
          <p:cNvSpPr/>
          <p:nvPr/>
        </p:nvSpPr>
        <p:spPr>
          <a:xfrm>
            <a:off x="261825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2" name="Google Shape;3602;p56"/>
          <p:cNvSpPr/>
          <p:nvPr/>
        </p:nvSpPr>
        <p:spPr>
          <a:xfrm>
            <a:off x="298530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3" name="Google Shape;3603;p56"/>
          <p:cNvSpPr/>
          <p:nvPr/>
        </p:nvSpPr>
        <p:spPr>
          <a:xfrm>
            <a:off x="335235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4" name="Google Shape;3604;p56"/>
          <p:cNvSpPr/>
          <p:nvPr/>
        </p:nvSpPr>
        <p:spPr>
          <a:xfrm>
            <a:off x="151710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5" name="Google Shape;3605;p56"/>
          <p:cNvSpPr/>
          <p:nvPr/>
        </p:nvSpPr>
        <p:spPr>
          <a:xfrm>
            <a:off x="188415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6" name="Google Shape;3606;p56"/>
          <p:cNvSpPr/>
          <p:nvPr/>
        </p:nvSpPr>
        <p:spPr>
          <a:xfrm>
            <a:off x="225120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7" name="Google Shape;3607;p56"/>
          <p:cNvSpPr/>
          <p:nvPr/>
        </p:nvSpPr>
        <p:spPr>
          <a:xfrm>
            <a:off x="261825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8" name="Google Shape;3608;p56"/>
          <p:cNvSpPr/>
          <p:nvPr/>
        </p:nvSpPr>
        <p:spPr>
          <a:xfrm>
            <a:off x="298530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09" name="Google Shape;3609;p56"/>
          <p:cNvSpPr/>
          <p:nvPr/>
        </p:nvSpPr>
        <p:spPr>
          <a:xfrm>
            <a:off x="335235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0" name="Google Shape;3610;p56"/>
          <p:cNvSpPr/>
          <p:nvPr/>
        </p:nvSpPr>
        <p:spPr>
          <a:xfrm>
            <a:off x="374385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1" name="Google Shape;3611;p56"/>
          <p:cNvSpPr/>
          <p:nvPr/>
        </p:nvSpPr>
        <p:spPr>
          <a:xfrm>
            <a:off x="411090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2" name="Google Shape;3612;p56"/>
          <p:cNvSpPr/>
          <p:nvPr/>
        </p:nvSpPr>
        <p:spPr>
          <a:xfrm>
            <a:off x="4477950" y="17950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3" name="Google Shape;3613;p56"/>
          <p:cNvSpPr/>
          <p:nvPr/>
        </p:nvSpPr>
        <p:spPr>
          <a:xfrm>
            <a:off x="374385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4" name="Google Shape;3614;p56"/>
          <p:cNvSpPr/>
          <p:nvPr/>
        </p:nvSpPr>
        <p:spPr>
          <a:xfrm>
            <a:off x="411090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5" name="Google Shape;3615;p56"/>
          <p:cNvSpPr/>
          <p:nvPr/>
        </p:nvSpPr>
        <p:spPr>
          <a:xfrm>
            <a:off x="4477950" y="215902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6" name="Google Shape;3616;p56"/>
          <p:cNvSpPr/>
          <p:nvPr/>
        </p:nvSpPr>
        <p:spPr>
          <a:xfrm>
            <a:off x="1389500" y="2522975"/>
            <a:ext cx="832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● 탄약 (00/00)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17" name="Google Shape;3617;p56"/>
          <p:cNvSpPr/>
          <p:nvPr/>
        </p:nvSpPr>
        <p:spPr>
          <a:xfrm>
            <a:off x="151710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8" name="Google Shape;3618;p56"/>
          <p:cNvSpPr/>
          <p:nvPr/>
        </p:nvSpPr>
        <p:spPr>
          <a:xfrm>
            <a:off x="188415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19" name="Google Shape;3619;p56"/>
          <p:cNvSpPr/>
          <p:nvPr/>
        </p:nvSpPr>
        <p:spPr>
          <a:xfrm>
            <a:off x="225120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20" name="Google Shape;3620;p56"/>
          <p:cNvSpPr/>
          <p:nvPr/>
        </p:nvSpPr>
        <p:spPr>
          <a:xfrm>
            <a:off x="261825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21" name="Google Shape;3621;p56"/>
          <p:cNvSpPr/>
          <p:nvPr/>
        </p:nvSpPr>
        <p:spPr>
          <a:xfrm>
            <a:off x="298530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22" name="Google Shape;3622;p56"/>
          <p:cNvSpPr/>
          <p:nvPr/>
        </p:nvSpPr>
        <p:spPr>
          <a:xfrm>
            <a:off x="335235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23" name="Google Shape;3623;p56"/>
          <p:cNvSpPr/>
          <p:nvPr/>
        </p:nvSpPr>
        <p:spPr>
          <a:xfrm>
            <a:off x="151710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24" name="Google Shape;3624;p56"/>
          <p:cNvSpPr/>
          <p:nvPr/>
        </p:nvSpPr>
        <p:spPr>
          <a:xfrm>
            <a:off x="188415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25" name="Google Shape;3625;p56"/>
          <p:cNvSpPr/>
          <p:nvPr/>
        </p:nvSpPr>
        <p:spPr>
          <a:xfrm>
            <a:off x="225120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26" name="Google Shape;3626;p56"/>
          <p:cNvSpPr/>
          <p:nvPr/>
        </p:nvSpPr>
        <p:spPr>
          <a:xfrm>
            <a:off x="261825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27" name="Google Shape;3627;p56"/>
          <p:cNvSpPr/>
          <p:nvPr/>
        </p:nvSpPr>
        <p:spPr>
          <a:xfrm>
            <a:off x="298530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28" name="Google Shape;3628;p56"/>
          <p:cNvSpPr/>
          <p:nvPr/>
        </p:nvSpPr>
        <p:spPr>
          <a:xfrm>
            <a:off x="335235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29" name="Google Shape;3629;p56"/>
          <p:cNvSpPr/>
          <p:nvPr/>
        </p:nvSpPr>
        <p:spPr>
          <a:xfrm>
            <a:off x="374385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30" name="Google Shape;3630;p56"/>
          <p:cNvSpPr/>
          <p:nvPr/>
        </p:nvSpPr>
        <p:spPr>
          <a:xfrm>
            <a:off x="411090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31" name="Google Shape;3631;p56"/>
          <p:cNvSpPr/>
          <p:nvPr/>
        </p:nvSpPr>
        <p:spPr>
          <a:xfrm>
            <a:off x="4477950" y="2756375"/>
            <a:ext cx="276600" cy="25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사진</a:t>
            </a:r>
            <a:endParaRPr sz="600"/>
          </a:p>
        </p:txBody>
      </p:sp>
      <p:sp>
        <p:nvSpPr>
          <p:cNvPr id="3632" name="Google Shape;3632;p56"/>
          <p:cNvSpPr/>
          <p:nvPr/>
        </p:nvSpPr>
        <p:spPr>
          <a:xfrm>
            <a:off x="374385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33" name="Google Shape;3633;p56"/>
          <p:cNvSpPr/>
          <p:nvPr/>
        </p:nvSpPr>
        <p:spPr>
          <a:xfrm>
            <a:off x="411090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34" name="Google Shape;3634;p56"/>
          <p:cNvSpPr/>
          <p:nvPr/>
        </p:nvSpPr>
        <p:spPr>
          <a:xfrm>
            <a:off x="4477950" y="3120325"/>
            <a:ext cx="276600" cy="11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3635" name="Google Shape;3635;p56"/>
          <p:cNvSpPr/>
          <p:nvPr/>
        </p:nvSpPr>
        <p:spPr>
          <a:xfrm>
            <a:off x="4885951" y="1539625"/>
            <a:ext cx="36900" cy="1622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6"/>
          <p:cNvSpPr/>
          <p:nvPr/>
        </p:nvSpPr>
        <p:spPr>
          <a:xfrm>
            <a:off x="4890541" y="1609556"/>
            <a:ext cx="27900" cy="52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6"/>
          <p:cNvSpPr/>
          <p:nvPr/>
        </p:nvSpPr>
        <p:spPr>
          <a:xfrm>
            <a:off x="1315950" y="1441938"/>
            <a:ext cx="2265900" cy="13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적용 버프: (레벨 호칭) 적용 버프 설명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638" name="Google Shape;3638;p56"/>
          <p:cNvGrpSpPr/>
          <p:nvPr/>
        </p:nvGrpSpPr>
        <p:grpSpPr>
          <a:xfrm>
            <a:off x="4349712" y="1102463"/>
            <a:ext cx="276600" cy="180900"/>
            <a:chOff x="3295837" y="-243532"/>
            <a:chExt cx="276600" cy="180900"/>
          </a:xfrm>
        </p:grpSpPr>
        <p:sp>
          <p:nvSpPr>
            <p:cNvPr id="3639" name="Google Shape;3639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6"/>
            <p:cNvSpPr txBox="1"/>
            <p:nvPr/>
          </p:nvSpPr>
          <p:spPr>
            <a:xfrm>
              <a:off x="3295837" y="-243532"/>
              <a:ext cx="2766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1">
                  <a:solidFill>
                    <a:srgbClr val="FFFFFF"/>
                  </a:solidFill>
                </a:rPr>
                <a:t>!</a:t>
              </a:r>
              <a:endParaRPr sz="6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641" name="Google Shape;3641;p56"/>
          <p:cNvGrpSpPr/>
          <p:nvPr/>
        </p:nvGrpSpPr>
        <p:grpSpPr>
          <a:xfrm>
            <a:off x="4079150" y="1059794"/>
            <a:ext cx="179700" cy="180900"/>
            <a:chOff x="3315025" y="-243525"/>
            <a:chExt cx="179700" cy="180900"/>
          </a:xfrm>
        </p:grpSpPr>
        <p:sp>
          <p:nvSpPr>
            <p:cNvPr id="3642" name="Google Shape;3642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644" name="Google Shape;3644;p56"/>
          <p:cNvGrpSpPr/>
          <p:nvPr/>
        </p:nvGrpSpPr>
        <p:grpSpPr>
          <a:xfrm>
            <a:off x="800900" y="1059794"/>
            <a:ext cx="179700" cy="180900"/>
            <a:chOff x="3315025" y="-243525"/>
            <a:chExt cx="179700" cy="180900"/>
          </a:xfrm>
        </p:grpSpPr>
        <p:sp>
          <p:nvSpPr>
            <p:cNvPr id="3645" name="Google Shape;3645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647" name="Google Shape;3647;p56"/>
          <p:cNvGrpSpPr/>
          <p:nvPr/>
        </p:nvGrpSpPr>
        <p:grpSpPr>
          <a:xfrm>
            <a:off x="711875" y="1510744"/>
            <a:ext cx="179700" cy="180900"/>
            <a:chOff x="3315025" y="-243525"/>
            <a:chExt cx="179700" cy="180900"/>
          </a:xfrm>
        </p:grpSpPr>
        <p:sp>
          <p:nvSpPr>
            <p:cNvPr id="3648" name="Google Shape;3648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650" name="Google Shape;3650;p56"/>
          <p:cNvGrpSpPr/>
          <p:nvPr/>
        </p:nvGrpSpPr>
        <p:grpSpPr>
          <a:xfrm>
            <a:off x="4364625" y="882694"/>
            <a:ext cx="179700" cy="180900"/>
            <a:chOff x="3315025" y="-243525"/>
            <a:chExt cx="179700" cy="180900"/>
          </a:xfrm>
        </p:grpSpPr>
        <p:sp>
          <p:nvSpPr>
            <p:cNvPr id="3651" name="Google Shape;3651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653" name="Google Shape;3653;p56"/>
          <p:cNvGrpSpPr/>
          <p:nvPr/>
        </p:nvGrpSpPr>
        <p:grpSpPr>
          <a:xfrm>
            <a:off x="2764000" y="1399944"/>
            <a:ext cx="179700" cy="180900"/>
            <a:chOff x="3315025" y="-243525"/>
            <a:chExt cx="179700" cy="180900"/>
          </a:xfrm>
        </p:grpSpPr>
        <p:sp>
          <p:nvSpPr>
            <p:cNvPr id="3654" name="Google Shape;3654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656" name="Google Shape;3656;p56"/>
          <p:cNvGrpSpPr/>
          <p:nvPr/>
        </p:nvGrpSpPr>
        <p:grpSpPr>
          <a:xfrm>
            <a:off x="1296475" y="1636744"/>
            <a:ext cx="179700" cy="180900"/>
            <a:chOff x="3315025" y="-243525"/>
            <a:chExt cx="179700" cy="180900"/>
          </a:xfrm>
        </p:grpSpPr>
        <p:sp>
          <p:nvSpPr>
            <p:cNvPr id="3657" name="Google Shape;3657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3659" name="Google Shape;3659;p56"/>
          <p:cNvSpPr/>
          <p:nvPr/>
        </p:nvSpPr>
        <p:spPr>
          <a:xfrm>
            <a:off x="4457050" y="1399975"/>
            <a:ext cx="500700" cy="38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6"/>
          <p:cNvSpPr/>
          <p:nvPr/>
        </p:nvSpPr>
        <p:spPr>
          <a:xfrm>
            <a:off x="4460150" y="1405250"/>
            <a:ext cx="150900" cy="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1" name="Google Shape;3661;p56"/>
          <p:cNvGrpSpPr/>
          <p:nvPr/>
        </p:nvGrpSpPr>
        <p:grpSpPr>
          <a:xfrm>
            <a:off x="2250350" y="1821794"/>
            <a:ext cx="179700" cy="180900"/>
            <a:chOff x="3315025" y="-243525"/>
            <a:chExt cx="179700" cy="180900"/>
          </a:xfrm>
        </p:grpSpPr>
        <p:sp>
          <p:nvSpPr>
            <p:cNvPr id="3662" name="Google Shape;3662;p5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pic>
        <p:nvPicPr>
          <p:cNvPr id="3664" name="Google Shape;36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62" y="1294576"/>
            <a:ext cx="88124" cy="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5" name="Google Shape;3665;p56"/>
          <p:cNvSpPr/>
          <p:nvPr/>
        </p:nvSpPr>
        <p:spPr>
          <a:xfrm>
            <a:off x="4652431" y="1305602"/>
            <a:ext cx="211800" cy="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000/000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4460150" y="1123725"/>
            <a:ext cx="633600" cy="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모험가  </a:t>
            </a: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Lv.01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57"/>
          <p:cNvSpPr txBox="1">
            <a:spLocks noGrp="1"/>
          </p:cNvSpPr>
          <p:nvPr>
            <p:ph type="title"/>
          </p:nvPr>
        </p:nvSpPr>
        <p:spPr>
          <a:xfrm>
            <a:off x="0" y="2229900"/>
            <a:ext cx="9144000" cy="6837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전투 플레이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2.타이틀 화면(로딩) / 스토어로 보내기 팝업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9304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① 타이틀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② 로고 표시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각 업체 로고 표시 : 퍼즐스페이스 / 액션팀 / 뒤끝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③ </a:t>
            </a:r>
            <a:r>
              <a:rPr lang="ko" sz="1000">
                <a:solidFill>
                  <a:schemeClr val="dk1"/>
                </a:solidFill>
              </a:rPr>
              <a:t>로딩 정보 표시 &lt;Now Loading 00%&gt;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텍스트로 현재 로딩 상태 표시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+ 로딩바 표시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＊ 로딩 완료 후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 Now Loading 100% ▶ Version Check ▶ 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  Log in... ▶ Touch to Start  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로딩 끝난 후 버전 </a:t>
            </a:r>
            <a:r>
              <a:rPr lang="ko" sz="900" b="0">
                <a:solidFill>
                  <a:schemeClr val="dk1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≥</a:t>
            </a:r>
            <a:r>
              <a:rPr lang="ko" sz="800" b="0">
                <a:solidFill>
                  <a:schemeClr val="dk1"/>
                </a:solidFill>
              </a:rPr>
              <a:t> 이용 약관 &gt; 계정 연동 순서로 확인 진행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④ </a:t>
            </a:r>
            <a:r>
              <a:rPr lang="ko" sz="1000">
                <a:solidFill>
                  <a:schemeClr val="dk1"/>
                </a:solidFill>
              </a:rPr>
              <a:t>버전표시 &lt;ver.0.0&gt; 2자리로 표시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첫번째 자리 : 공식 빌드 번호 (0베타, 1정식오픈, 2대규모 업데이트)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두번째 자리 : 빌드 번호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⑤ 카피라이트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- 2020 PuzzleSpace presents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2"/>
          </p:nvPr>
        </p:nvSpPr>
        <p:spPr>
          <a:xfrm>
            <a:off x="4245425" y="3591750"/>
            <a:ext cx="4498200" cy="1455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⑥ 버전이 맞지 않습니다 팝업 창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- </a:t>
            </a:r>
            <a:r>
              <a:rPr lang="ko" sz="800" b="0">
                <a:solidFill>
                  <a:schemeClr val="dk1"/>
                </a:solidFill>
              </a:rPr>
              <a:t>새로운 버전이 나왔습니다. 업데이트 해 주세요.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⑦ </a:t>
            </a:r>
            <a:r>
              <a:rPr lang="ko">
                <a:solidFill>
                  <a:schemeClr val="dk1"/>
                </a:solidFill>
              </a:rPr>
              <a:t>업데이트</a:t>
            </a:r>
            <a:r>
              <a:rPr lang="ko" sz="1000">
                <a:solidFill>
                  <a:schemeClr val="dk1"/>
                </a:solidFill>
              </a:rPr>
              <a:t> 버튼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스토어로 이동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*팝업 창 출력 시 뒤 화면은 타이틀 화면이 출력 되어 있어야함</a:t>
            </a:r>
            <a:endParaRPr sz="800" b="0">
              <a:solidFill>
                <a:schemeClr val="dk1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635925" y="843475"/>
            <a:ext cx="2925300" cy="164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 txBox="1"/>
          <p:nvPr/>
        </p:nvSpPr>
        <p:spPr>
          <a:xfrm>
            <a:off x="1599825" y="1217625"/>
            <a:ext cx="997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절대무적!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이동요새!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706" y="1840125"/>
            <a:ext cx="611213" cy="180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>
            <a:off x="1725975" y="1840143"/>
            <a:ext cx="745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ACTION TEAM</a:t>
            </a:r>
            <a:endParaRPr sz="600"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2477025" y="1840150"/>
            <a:ext cx="664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뒤끝 서버</a:t>
            </a:r>
            <a:endParaRPr sz="600"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6" name="Google Shape;216;p22"/>
          <p:cNvGrpSpPr/>
          <p:nvPr/>
        </p:nvGrpSpPr>
        <p:grpSpPr>
          <a:xfrm>
            <a:off x="1525313" y="1255219"/>
            <a:ext cx="179700" cy="180900"/>
            <a:chOff x="3315025" y="-243525"/>
            <a:chExt cx="179700" cy="180900"/>
          </a:xfrm>
        </p:grpSpPr>
        <p:sp>
          <p:nvSpPr>
            <p:cNvPr id="217" name="Google Shape;217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219" name="Google Shape;219;p22"/>
          <p:cNvSpPr/>
          <p:nvPr/>
        </p:nvSpPr>
        <p:spPr>
          <a:xfrm>
            <a:off x="1562625" y="1288425"/>
            <a:ext cx="1071900" cy="480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905600" y="1803075"/>
            <a:ext cx="2385900" cy="250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>
            <a:off x="1220513" y="1712419"/>
            <a:ext cx="179700" cy="180900"/>
            <a:chOff x="3315025" y="-243525"/>
            <a:chExt cx="179700" cy="180900"/>
          </a:xfrm>
        </p:grpSpPr>
        <p:sp>
          <p:nvSpPr>
            <p:cNvPr id="222" name="Google Shape;222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224" name="Google Shape;224;p22"/>
          <p:cNvSpPr txBox="1"/>
          <p:nvPr/>
        </p:nvSpPr>
        <p:spPr>
          <a:xfrm>
            <a:off x="1562550" y="2158575"/>
            <a:ext cx="10719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Now Loading 00%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636750" y="2282125"/>
            <a:ext cx="2925300" cy="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1360050" y="2107875"/>
            <a:ext cx="1476900" cy="250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2"/>
          <p:cNvGrpSpPr/>
          <p:nvPr/>
        </p:nvGrpSpPr>
        <p:grpSpPr>
          <a:xfrm>
            <a:off x="1317937" y="2079269"/>
            <a:ext cx="179700" cy="180900"/>
            <a:chOff x="3315025" y="-243525"/>
            <a:chExt cx="179700" cy="180900"/>
          </a:xfrm>
        </p:grpSpPr>
        <p:sp>
          <p:nvSpPr>
            <p:cNvPr id="228" name="Google Shape;228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230" name="Google Shape;230;p22"/>
          <p:cNvSpPr txBox="1"/>
          <p:nvPr/>
        </p:nvSpPr>
        <p:spPr>
          <a:xfrm>
            <a:off x="2256925" y="2358675"/>
            <a:ext cx="13050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2020 PuzzleSpace presents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2256925" y="843475"/>
            <a:ext cx="13050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ver.0.0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3238725" y="801225"/>
            <a:ext cx="355500" cy="250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2"/>
          <p:cNvGrpSpPr/>
          <p:nvPr/>
        </p:nvGrpSpPr>
        <p:grpSpPr>
          <a:xfrm>
            <a:off x="3086662" y="744320"/>
            <a:ext cx="179700" cy="180900"/>
            <a:chOff x="3315025" y="-243525"/>
            <a:chExt cx="179700" cy="180900"/>
          </a:xfrm>
        </p:grpSpPr>
        <p:sp>
          <p:nvSpPr>
            <p:cNvPr id="234" name="Google Shape;234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236" name="Google Shape;236;p22"/>
          <p:cNvSpPr/>
          <p:nvPr/>
        </p:nvSpPr>
        <p:spPr>
          <a:xfrm>
            <a:off x="2477022" y="2358675"/>
            <a:ext cx="1145400" cy="13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2"/>
          <p:cNvGrpSpPr/>
          <p:nvPr/>
        </p:nvGrpSpPr>
        <p:grpSpPr>
          <a:xfrm>
            <a:off x="3291500" y="2260169"/>
            <a:ext cx="179700" cy="180900"/>
            <a:chOff x="3315025" y="-243525"/>
            <a:chExt cx="179700" cy="180900"/>
          </a:xfrm>
        </p:grpSpPr>
        <p:sp>
          <p:nvSpPr>
            <p:cNvPr id="238" name="Google Shape;238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sp>
        <p:nvSpPr>
          <p:cNvPr id="240" name="Google Shape;240;p22"/>
          <p:cNvSpPr/>
          <p:nvPr/>
        </p:nvSpPr>
        <p:spPr>
          <a:xfrm>
            <a:off x="1474200" y="3419302"/>
            <a:ext cx="1248600" cy="963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새로운 버전이 나왔습니다.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업데이트를 진행해주세요.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1" name="Google Shape;241;p22"/>
          <p:cNvGrpSpPr/>
          <p:nvPr/>
        </p:nvGrpSpPr>
        <p:grpSpPr>
          <a:xfrm>
            <a:off x="1400225" y="3338332"/>
            <a:ext cx="179700" cy="180900"/>
            <a:chOff x="3315025" y="-243525"/>
            <a:chExt cx="179700" cy="180900"/>
          </a:xfrm>
        </p:grpSpPr>
        <p:sp>
          <p:nvSpPr>
            <p:cNvPr id="242" name="Google Shape;242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244" name="Google Shape;244;p22"/>
          <p:cNvSpPr/>
          <p:nvPr/>
        </p:nvSpPr>
        <p:spPr>
          <a:xfrm>
            <a:off x="1825061" y="4046166"/>
            <a:ext cx="546900" cy="198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업데이트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5" name="Google Shape;245;p22"/>
          <p:cNvGrpSpPr/>
          <p:nvPr/>
        </p:nvGrpSpPr>
        <p:grpSpPr>
          <a:xfrm>
            <a:off x="1697675" y="3969957"/>
            <a:ext cx="179700" cy="180900"/>
            <a:chOff x="3315025" y="-243525"/>
            <a:chExt cx="179700" cy="180900"/>
          </a:xfrm>
        </p:grpSpPr>
        <p:sp>
          <p:nvSpPr>
            <p:cNvPr id="246" name="Google Shape;246;p2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pic>
        <p:nvPicPr>
          <p:cNvPr id="248" name="Google Shape;2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625" y="5143500"/>
            <a:ext cx="3637750" cy="204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375" y="5143508"/>
            <a:ext cx="3637750" cy="204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49" y="4310925"/>
            <a:ext cx="1071151" cy="6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87300" y="4968182"/>
            <a:ext cx="1071300" cy="1059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게임 업데이트 진행 (사례 이미지)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2" name="Google Shape;252;p22"/>
          <p:cNvCxnSpPr>
            <a:stCxn id="244" idx="2"/>
            <a:endCxn id="250" idx="3"/>
          </p:cNvCxnSpPr>
          <p:nvPr/>
        </p:nvCxnSpPr>
        <p:spPr>
          <a:xfrm rot="5400000">
            <a:off x="1429811" y="3973866"/>
            <a:ext cx="398100" cy="939300"/>
          </a:xfrm>
          <a:prstGeom prst="curvedConnector2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6" name="Google Shape;3676;p58"/>
          <p:cNvCxnSpPr>
            <a:stCxn id="3677" idx="2"/>
            <a:endCxn id="3678" idx="0"/>
          </p:cNvCxnSpPr>
          <p:nvPr/>
        </p:nvCxnSpPr>
        <p:spPr>
          <a:xfrm>
            <a:off x="6330700" y="2830620"/>
            <a:ext cx="0" cy="1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9" name="Google Shape;3679;p58"/>
          <p:cNvCxnSpPr>
            <a:stCxn id="3680" idx="2"/>
            <a:endCxn id="3677" idx="0"/>
          </p:cNvCxnSpPr>
          <p:nvPr/>
        </p:nvCxnSpPr>
        <p:spPr>
          <a:xfrm>
            <a:off x="6330825" y="2374520"/>
            <a:ext cx="0" cy="1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1" name="Google Shape;3681;p58"/>
          <p:cNvCxnSpPr>
            <a:stCxn id="3682" idx="2"/>
            <a:endCxn id="3683" idx="0"/>
          </p:cNvCxnSpPr>
          <p:nvPr/>
        </p:nvCxnSpPr>
        <p:spPr>
          <a:xfrm>
            <a:off x="6330700" y="1538570"/>
            <a:ext cx="0" cy="1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4" name="Google Shape;3684;p58"/>
          <p:cNvCxnSpPr>
            <a:endCxn id="3685" idx="0"/>
          </p:cNvCxnSpPr>
          <p:nvPr/>
        </p:nvCxnSpPr>
        <p:spPr>
          <a:xfrm>
            <a:off x="3047300" y="4509145"/>
            <a:ext cx="300" cy="15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6" name="Google Shape;3686;p58"/>
          <p:cNvCxnSpPr>
            <a:stCxn id="3687" idx="2"/>
          </p:cNvCxnSpPr>
          <p:nvPr/>
        </p:nvCxnSpPr>
        <p:spPr>
          <a:xfrm flipH="1">
            <a:off x="3047300" y="3238308"/>
            <a:ext cx="300" cy="15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8" name="Google Shape;3688;p58"/>
          <p:cNvCxnSpPr>
            <a:stCxn id="3689" idx="2"/>
            <a:endCxn id="3690" idx="0"/>
          </p:cNvCxnSpPr>
          <p:nvPr/>
        </p:nvCxnSpPr>
        <p:spPr>
          <a:xfrm>
            <a:off x="3047475" y="2388295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1" name="Google Shape;3691;p58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9.전투 플레이 (전체 흐름 Flow)</a:t>
            </a:r>
            <a:endParaRPr/>
          </a:p>
        </p:txBody>
      </p:sp>
      <p:sp>
        <p:nvSpPr>
          <p:cNvPr id="3692" name="Google Shape;3692;p58"/>
          <p:cNvSpPr/>
          <p:nvPr/>
        </p:nvSpPr>
        <p:spPr>
          <a:xfrm>
            <a:off x="3780750" y="475163"/>
            <a:ext cx="1570200" cy="186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플레이 모드 선택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93" name="Google Shape;3693;p58"/>
          <p:cNvCxnSpPr>
            <a:stCxn id="3694" idx="2"/>
            <a:endCxn id="3682" idx="0"/>
          </p:cNvCxnSpPr>
          <p:nvPr/>
        </p:nvCxnSpPr>
        <p:spPr>
          <a:xfrm>
            <a:off x="6330825" y="1098670"/>
            <a:ext cx="0" cy="1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5" name="Google Shape;3695;p58"/>
          <p:cNvCxnSpPr>
            <a:stCxn id="3689" idx="3"/>
            <a:endCxn id="3696" idx="3"/>
          </p:cNvCxnSpPr>
          <p:nvPr/>
        </p:nvCxnSpPr>
        <p:spPr>
          <a:xfrm rot="10800000" flipH="1">
            <a:off x="3621225" y="1571845"/>
            <a:ext cx="50700" cy="665400"/>
          </a:xfrm>
          <a:prstGeom prst="bentConnector3">
            <a:avLst>
              <a:gd name="adj1" fmla="val 5696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7" name="Google Shape;3697;p58"/>
          <p:cNvSpPr/>
          <p:nvPr/>
        </p:nvSpPr>
        <p:spPr>
          <a:xfrm>
            <a:off x="2423300" y="91177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모험 모드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4" name="Google Shape;3694;p58"/>
          <p:cNvSpPr/>
          <p:nvPr/>
        </p:nvSpPr>
        <p:spPr>
          <a:xfrm>
            <a:off x="5706525" y="91177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디펜스 모드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98" name="Google Shape;3698;p58"/>
          <p:cNvCxnSpPr>
            <a:stCxn id="3692" idx="2"/>
            <a:endCxn id="3697" idx="0"/>
          </p:cNvCxnSpPr>
          <p:nvPr/>
        </p:nvCxnSpPr>
        <p:spPr>
          <a:xfrm rot="5400000">
            <a:off x="3681900" y="27713"/>
            <a:ext cx="249600" cy="15183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9" name="Google Shape;3699;p58"/>
          <p:cNvCxnSpPr>
            <a:stCxn id="3692" idx="2"/>
            <a:endCxn id="3694" idx="0"/>
          </p:cNvCxnSpPr>
          <p:nvPr/>
        </p:nvCxnSpPr>
        <p:spPr>
          <a:xfrm rot="-5400000" flipH="1">
            <a:off x="5323500" y="-95587"/>
            <a:ext cx="249600" cy="17649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00" name="Google Shape;3700;p58"/>
          <p:cNvSpPr/>
          <p:nvPr/>
        </p:nvSpPr>
        <p:spPr>
          <a:xfrm>
            <a:off x="2423300" y="1195145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난이도 설정 및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6" name="Google Shape;3696;p58"/>
          <p:cNvSpPr/>
          <p:nvPr/>
        </p:nvSpPr>
        <p:spPr>
          <a:xfrm>
            <a:off x="2423300" y="147852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Chapter 선택 및 진행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1" name="Google Shape;3701;p58"/>
          <p:cNvSpPr/>
          <p:nvPr/>
        </p:nvSpPr>
        <p:spPr>
          <a:xfrm>
            <a:off x="2423300" y="1761695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스테이지 플레이 및 클리어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7" name="Google Shape;3687;p58"/>
          <p:cNvSpPr/>
          <p:nvPr/>
        </p:nvSpPr>
        <p:spPr>
          <a:xfrm>
            <a:off x="2423300" y="3051408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Chapter 클리어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2" name="Google Shape;3702;p58"/>
          <p:cNvSpPr/>
          <p:nvPr/>
        </p:nvSpPr>
        <p:spPr>
          <a:xfrm>
            <a:off x="2423300" y="2044879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8"/>
          <p:cNvSpPr/>
          <p:nvPr/>
        </p:nvSpPr>
        <p:spPr>
          <a:xfrm>
            <a:off x="2473725" y="2086195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준보스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스테이지 클리어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0" name="Google Shape;3690;p58"/>
          <p:cNvSpPr/>
          <p:nvPr/>
        </p:nvSpPr>
        <p:spPr>
          <a:xfrm>
            <a:off x="2423300" y="2528379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8"/>
          <p:cNvSpPr/>
          <p:nvPr/>
        </p:nvSpPr>
        <p:spPr>
          <a:xfrm>
            <a:off x="2473725" y="2569695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네임드 보스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스테이지 클리어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4" name="Google Shape;3704;p58"/>
          <p:cNvSpPr/>
          <p:nvPr/>
        </p:nvSpPr>
        <p:spPr>
          <a:xfrm>
            <a:off x="2423300" y="3376729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8"/>
          <p:cNvSpPr/>
          <p:nvPr/>
        </p:nvSpPr>
        <p:spPr>
          <a:xfrm>
            <a:off x="2473725" y="3418045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시공간의 균열 도착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6" name="Google Shape;3706;p58"/>
          <p:cNvSpPr/>
          <p:nvPr/>
        </p:nvSpPr>
        <p:spPr>
          <a:xfrm>
            <a:off x="2423175" y="386022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난이도 상승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7" name="Google Shape;3707;p58"/>
          <p:cNvSpPr/>
          <p:nvPr/>
        </p:nvSpPr>
        <p:spPr>
          <a:xfrm>
            <a:off x="2423175" y="4146029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8"/>
          <p:cNvSpPr/>
          <p:nvPr/>
        </p:nvSpPr>
        <p:spPr>
          <a:xfrm>
            <a:off x="2473600" y="4187345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최종 난이도?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5" name="Google Shape;3685;p58"/>
          <p:cNvSpPr/>
          <p:nvPr/>
        </p:nvSpPr>
        <p:spPr>
          <a:xfrm>
            <a:off x="2423300" y="4669045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업데이트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09" name="Google Shape;3709;p58"/>
          <p:cNvCxnSpPr>
            <a:stCxn id="3697" idx="2"/>
            <a:endCxn id="3700" idx="0"/>
          </p:cNvCxnSpPr>
          <p:nvPr/>
        </p:nvCxnSpPr>
        <p:spPr>
          <a:xfrm>
            <a:off x="3047600" y="1098670"/>
            <a:ext cx="0" cy="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0" name="Google Shape;3710;p58"/>
          <p:cNvCxnSpPr>
            <a:stCxn id="3700" idx="2"/>
            <a:endCxn id="3696" idx="0"/>
          </p:cNvCxnSpPr>
          <p:nvPr/>
        </p:nvCxnSpPr>
        <p:spPr>
          <a:xfrm>
            <a:off x="3047600" y="1382045"/>
            <a:ext cx="0" cy="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1" name="Google Shape;3711;p58"/>
          <p:cNvCxnSpPr>
            <a:stCxn id="3696" idx="2"/>
            <a:endCxn id="3701" idx="0"/>
          </p:cNvCxnSpPr>
          <p:nvPr/>
        </p:nvCxnSpPr>
        <p:spPr>
          <a:xfrm>
            <a:off x="3047600" y="1665420"/>
            <a:ext cx="0" cy="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2" name="Google Shape;3712;p58"/>
          <p:cNvCxnSpPr>
            <a:stCxn id="3701" idx="2"/>
            <a:endCxn id="3702" idx="0"/>
          </p:cNvCxnSpPr>
          <p:nvPr/>
        </p:nvCxnSpPr>
        <p:spPr>
          <a:xfrm>
            <a:off x="3047600" y="1948595"/>
            <a:ext cx="0" cy="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3" name="Google Shape;3713;p58"/>
          <p:cNvCxnSpPr/>
          <p:nvPr/>
        </p:nvCxnSpPr>
        <p:spPr>
          <a:xfrm>
            <a:off x="3047350" y="2920632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4" name="Google Shape;3714;p58"/>
          <p:cNvCxnSpPr>
            <a:endCxn id="3706" idx="0"/>
          </p:cNvCxnSpPr>
          <p:nvPr/>
        </p:nvCxnSpPr>
        <p:spPr>
          <a:xfrm>
            <a:off x="3047475" y="3761220"/>
            <a:ext cx="0" cy="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5" name="Google Shape;3715;p58"/>
          <p:cNvCxnSpPr>
            <a:stCxn id="3706" idx="2"/>
          </p:cNvCxnSpPr>
          <p:nvPr/>
        </p:nvCxnSpPr>
        <p:spPr>
          <a:xfrm>
            <a:off x="3047475" y="4047120"/>
            <a:ext cx="0" cy="1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6" name="Google Shape;3716;p58"/>
          <p:cNvCxnSpPr>
            <a:stCxn id="3703" idx="3"/>
            <a:endCxn id="3696" idx="3"/>
          </p:cNvCxnSpPr>
          <p:nvPr/>
        </p:nvCxnSpPr>
        <p:spPr>
          <a:xfrm rot="10800000" flipH="1">
            <a:off x="3621225" y="1572045"/>
            <a:ext cx="50700" cy="1148700"/>
          </a:xfrm>
          <a:prstGeom prst="bentConnector3">
            <a:avLst>
              <a:gd name="adj1" fmla="val 5696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7" name="Google Shape;3717;p58"/>
          <p:cNvCxnSpPr>
            <a:stCxn id="3705" idx="3"/>
            <a:endCxn id="3696" idx="3"/>
          </p:cNvCxnSpPr>
          <p:nvPr/>
        </p:nvCxnSpPr>
        <p:spPr>
          <a:xfrm rot="10800000" flipH="1">
            <a:off x="3621225" y="1571995"/>
            <a:ext cx="50700" cy="1997100"/>
          </a:xfrm>
          <a:prstGeom prst="bentConnector3">
            <a:avLst>
              <a:gd name="adj1" fmla="val 5696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8" name="Google Shape;3718;p58"/>
          <p:cNvCxnSpPr>
            <a:stCxn id="3708" idx="1"/>
            <a:endCxn id="3696" idx="1"/>
          </p:cNvCxnSpPr>
          <p:nvPr/>
        </p:nvCxnSpPr>
        <p:spPr>
          <a:xfrm rot="10800000">
            <a:off x="2423200" y="1572095"/>
            <a:ext cx="50400" cy="2766300"/>
          </a:xfrm>
          <a:prstGeom prst="bentConnector3">
            <a:avLst>
              <a:gd name="adj1" fmla="val 5722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9" name="Google Shape;3719;p58"/>
          <p:cNvSpPr/>
          <p:nvPr/>
        </p:nvSpPr>
        <p:spPr>
          <a:xfrm>
            <a:off x="3653885" y="2070404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0" name="Google Shape;3720;p58"/>
          <p:cNvSpPr/>
          <p:nvPr/>
        </p:nvSpPr>
        <p:spPr>
          <a:xfrm>
            <a:off x="3653885" y="2560904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1" name="Google Shape;3721;p58"/>
          <p:cNvSpPr/>
          <p:nvPr/>
        </p:nvSpPr>
        <p:spPr>
          <a:xfrm>
            <a:off x="3653885" y="3398204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2" name="Google Shape;3722;p58"/>
          <p:cNvSpPr/>
          <p:nvPr/>
        </p:nvSpPr>
        <p:spPr>
          <a:xfrm>
            <a:off x="2217648" y="4162404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3" name="Google Shape;3723;p58"/>
          <p:cNvSpPr/>
          <p:nvPr/>
        </p:nvSpPr>
        <p:spPr>
          <a:xfrm>
            <a:off x="3099483" y="4495200"/>
            <a:ext cx="572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 (3회)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4" name="Google Shape;3724;p58"/>
          <p:cNvSpPr/>
          <p:nvPr/>
        </p:nvSpPr>
        <p:spPr>
          <a:xfrm>
            <a:off x="5706525" y="1195154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8"/>
          <p:cNvSpPr/>
          <p:nvPr/>
        </p:nvSpPr>
        <p:spPr>
          <a:xfrm>
            <a:off x="5756950" y="1236470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지정 횟수 초과?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3" name="Google Shape;3683;p58"/>
          <p:cNvSpPr/>
          <p:nvPr/>
        </p:nvSpPr>
        <p:spPr>
          <a:xfrm>
            <a:off x="5706525" y="1659633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요일 버프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5" name="Google Shape;3725;p58"/>
          <p:cNvSpPr/>
          <p:nvPr/>
        </p:nvSpPr>
        <p:spPr>
          <a:xfrm>
            <a:off x="5706525" y="192362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플레이 단계 선택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6" name="Google Shape;3726;p58"/>
          <p:cNvSpPr/>
          <p:nvPr/>
        </p:nvSpPr>
        <p:spPr>
          <a:xfrm>
            <a:off x="7147925" y="107407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플레이 불가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80" name="Google Shape;3680;p58"/>
          <p:cNvSpPr/>
          <p:nvPr/>
        </p:nvSpPr>
        <p:spPr>
          <a:xfrm>
            <a:off x="5706525" y="218762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예상 획득 재화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7" name="Google Shape;3727;p58"/>
          <p:cNvSpPr/>
          <p:nvPr/>
        </p:nvSpPr>
        <p:spPr>
          <a:xfrm>
            <a:off x="5706525" y="2487204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8"/>
          <p:cNvSpPr/>
          <p:nvPr/>
        </p:nvSpPr>
        <p:spPr>
          <a:xfrm>
            <a:off x="5756950" y="2528520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버프 아이템 구매?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78" name="Google Shape;3678;p58"/>
          <p:cNvSpPr/>
          <p:nvPr/>
        </p:nvSpPr>
        <p:spPr>
          <a:xfrm>
            <a:off x="5706525" y="293547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디펜스 스테이지 진행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8" name="Google Shape;3728;p58"/>
          <p:cNvSpPr/>
          <p:nvPr/>
        </p:nvSpPr>
        <p:spPr>
          <a:xfrm>
            <a:off x="5706525" y="3186045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디펜스 스테이지 클리어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9" name="Google Shape;3729;p58"/>
          <p:cNvSpPr/>
          <p:nvPr/>
        </p:nvSpPr>
        <p:spPr>
          <a:xfrm>
            <a:off x="5706525" y="343662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획득 재화 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30" name="Google Shape;3730;p58"/>
          <p:cNvCxnSpPr>
            <a:stCxn id="3683" idx="2"/>
            <a:endCxn id="3725" idx="0"/>
          </p:cNvCxnSpPr>
          <p:nvPr/>
        </p:nvCxnSpPr>
        <p:spPr>
          <a:xfrm>
            <a:off x="6330825" y="1846533"/>
            <a:ext cx="0" cy="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1" name="Google Shape;3731;p58"/>
          <p:cNvCxnSpPr>
            <a:stCxn id="3725" idx="2"/>
            <a:endCxn id="3680" idx="0"/>
          </p:cNvCxnSpPr>
          <p:nvPr/>
        </p:nvCxnSpPr>
        <p:spPr>
          <a:xfrm>
            <a:off x="6330825" y="2110520"/>
            <a:ext cx="0" cy="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2" name="Google Shape;3732;p58"/>
          <p:cNvCxnSpPr>
            <a:stCxn id="3678" idx="2"/>
            <a:endCxn id="3728" idx="0"/>
          </p:cNvCxnSpPr>
          <p:nvPr/>
        </p:nvCxnSpPr>
        <p:spPr>
          <a:xfrm>
            <a:off x="6330825" y="3122370"/>
            <a:ext cx="0" cy="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3" name="Google Shape;3733;p58"/>
          <p:cNvCxnSpPr>
            <a:stCxn id="3729" idx="0"/>
            <a:endCxn id="3728" idx="2"/>
          </p:cNvCxnSpPr>
          <p:nvPr/>
        </p:nvCxnSpPr>
        <p:spPr>
          <a:xfrm rot="10800000">
            <a:off x="6330825" y="3373020"/>
            <a:ext cx="0" cy="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4" name="Google Shape;3734;p58"/>
          <p:cNvCxnSpPr>
            <a:stCxn id="3729" idx="1"/>
            <a:endCxn id="3724" idx="1"/>
          </p:cNvCxnSpPr>
          <p:nvPr/>
        </p:nvCxnSpPr>
        <p:spPr>
          <a:xfrm rot="10800000" flipH="1">
            <a:off x="5706525" y="1387470"/>
            <a:ext cx="600" cy="2142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5" name="Google Shape;3735;p58"/>
          <p:cNvCxnSpPr>
            <a:stCxn id="3682" idx="3"/>
            <a:endCxn id="3726" idx="2"/>
          </p:cNvCxnSpPr>
          <p:nvPr/>
        </p:nvCxnSpPr>
        <p:spPr>
          <a:xfrm rot="10800000" flipH="1">
            <a:off x="6904450" y="1260920"/>
            <a:ext cx="867900" cy="126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0" name="Google Shape;3740;p59"/>
          <p:cNvCxnSpPr>
            <a:stCxn id="3741" idx="2"/>
            <a:endCxn id="3742" idx="0"/>
          </p:cNvCxnSpPr>
          <p:nvPr/>
        </p:nvCxnSpPr>
        <p:spPr>
          <a:xfrm>
            <a:off x="1721225" y="2652270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3" name="Google Shape;3743;p59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9.전투 플레이 (전체 흐름 Flow)</a:t>
            </a:r>
            <a:endParaRPr/>
          </a:p>
        </p:txBody>
      </p:sp>
      <p:sp>
        <p:nvSpPr>
          <p:cNvPr id="3744" name="Google Shape;3744;p59"/>
          <p:cNvSpPr/>
          <p:nvPr/>
        </p:nvSpPr>
        <p:spPr>
          <a:xfrm>
            <a:off x="1097050" y="1175745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모험 모드 선택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5" name="Google Shape;3745;p59"/>
          <p:cNvSpPr/>
          <p:nvPr/>
        </p:nvSpPr>
        <p:spPr>
          <a:xfrm>
            <a:off x="1097050" y="1459120"/>
            <a:ext cx="1248600" cy="1869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난이도/ </a:t>
            </a: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Chapter 선택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6" name="Google Shape;3746;p59"/>
          <p:cNvSpPr/>
          <p:nvPr/>
        </p:nvSpPr>
        <p:spPr>
          <a:xfrm>
            <a:off x="1097050" y="1742495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통조림 소모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7" name="Google Shape;3747;p59"/>
          <p:cNvSpPr/>
          <p:nvPr/>
        </p:nvSpPr>
        <p:spPr>
          <a:xfrm>
            <a:off x="1097050" y="2025670"/>
            <a:ext cx="12486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스테이지 플레이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8" name="Google Shape;3748;p59"/>
          <p:cNvSpPr/>
          <p:nvPr/>
        </p:nvSpPr>
        <p:spPr>
          <a:xfrm>
            <a:off x="1097050" y="2308854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9"/>
          <p:cNvSpPr/>
          <p:nvPr/>
        </p:nvSpPr>
        <p:spPr>
          <a:xfrm>
            <a:off x="1147475" y="2350170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플레이어 체력 0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2" name="Google Shape;3742;p59"/>
          <p:cNvSpPr/>
          <p:nvPr/>
        </p:nvSpPr>
        <p:spPr>
          <a:xfrm>
            <a:off x="1097050" y="2792354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9"/>
          <p:cNvSpPr/>
          <p:nvPr/>
        </p:nvSpPr>
        <p:spPr>
          <a:xfrm>
            <a:off x="1147475" y="2833670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플레이 시간 0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50" name="Google Shape;3750;p59"/>
          <p:cNvCxnSpPr>
            <a:stCxn id="3744" idx="2"/>
            <a:endCxn id="3745" idx="0"/>
          </p:cNvCxnSpPr>
          <p:nvPr/>
        </p:nvCxnSpPr>
        <p:spPr>
          <a:xfrm>
            <a:off x="1721350" y="1362645"/>
            <a:ext cx="0" cy="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1" name="Google Shape;3751;p59"/>
          <p:cNvCxnSpPr>
            <a:stCxn id="3745" idx="2"/>
            <a:endCxn id="3746" idx="0"/>
          </p:cNvCxnSpPr>
          <p:nvPr/>
        </p:nvCxnSpPr>
        <p:spPr>
          <a:xfrm>
            <a:off x="1721350" y="1646020"/>
            <a:ext cx="0" cy="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2" name="Google Shape;3752;p59"/>
          <p:cNvCxnSpPr>
            <a:stCxn id="3746" idx="2"/>
            <a:endCxn id="3747" idx="0"/>
          </p:cNvCxnSpPr>
          <p:nvPr/>
        </p:nvCxnSpPr>
        <p:spPr>
          <a:xfrm>
            <a:off x="1721350" y="1929395"/>
            <a:ext cx="0" cy="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3" name="Google Shape;3753;p59"/>
          <p:cNvCxnSpPr>
            <a:stCxn id="3747" idx="2"/>
            <a:endCxn id="3748" idx="0"/>
          </p:cNvCxnSpPr>
          <p:nvPr/>
        </p:nvCxnSpPr>
        <p:spPr>
          <a:xfrm>
            <a:off x="1721350" y="2212570"/>
            <a:ext cx="0" cy="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4" name="Google Shape;3754;p59"/>
          <p:cNvCxnSpPr>
            <a:stCxn id="3755" idx="2"/>
            <a:endCxn id="3747" idx="1"/>
          </p:cNvCxnSpPr>
          <p:nvPr/>
        </p:nvCxnSpPr>
        <p:spPr>
          <a:xfrm rot="5400000" flipH="1">
            <a:off x="617950" y="2598229"/>
            <a:ext cx="1582500" cy="624300"/>
          </a:xfrm>
          <a:prstGeom prst="bentConnector4">
            <a:avLst>
              <a:gd name="adj1" fmla="val -15047"/>
              <a:gd name="adj2" fmla="val 1381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6" name="Google Shape;3756;p59"/>
          <p:cNvSpPr/>
          <p:nvPr/>
        </p:nvSpPr>
        <p:spPr>
          <a:xfrm>
            <a:off x="1450298" y="2648529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7" name="Google Shape;3757;p59"/>
          <p:cNvSpPr/>
          <p:nvPr/>
        </p:nvSpPr>
        <p:spPr>
          <a:xfrm>
            <a:off x="2718850" y="1742500"/>
            <a:ext cx="6402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서버 전달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58" name="Google Shape;3758;p59"/>
          <p:cNvCxnSpPr>
            <a:stCxn id="3746" idx="3"/>
            <a:endCxn id="3757" idx="1"/>
          </p:cNvCxnSpPr>
          <p:nvPr/>
        </p:nvCxnSpPr>
        <p:spPr>
          <a:xfrm>
            <a:off x="2345650" y="1835945"/>
            <a:ext cx="37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759" name="Google Shape;3759;p59"/>
          <p:cNvCxnSpPr>
            <a:endCxn id="3755" idx="0"/>
          </p:cNvCxnSpPr>
          <p:nvPr/>
        </p:nvCxnSpPr>
        <p:spPr>
          <a:xfrm>
            <a:off x="1721350" y="3176929"/>
            <a:ext cx="0" cy="1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5" name="Google Shape;3755;p59"/>
          <p:cNvSpPr/>
          <p:nvPr/>
        </p:nvSpPr>
        <p:spPr>
          <a:xfrm>
            <a:off x="1097050" y="3317029"/>
            <a:ext cx="1248600" cy="384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9"/>
          <p:cNvSpPr/>
          <p:nvPr/>
        </p:nvSpPr>
        <p:spPr>
          <a:xfrm>
            <a:off x="1147475" y="3358345"/>
            <a:ext cx="11475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네임드 보스 클리어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(최초 1회만 체크)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1" name="Google Shape;3761;p59"/>
          <p:cNvSpPr/>
          <p:nvPr/>
        </p:nvSpPr>
        <p:spPr>
          <a:xfrm>
            <a:off x="2040850" y="3952551"/>
            <a:ext cx="1248600" cy="279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플레이 종료 결과표시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획득한 재화 / 각 대포 데미지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62" name="Google Shape;3762;p59"/>
          <p:cNvCxnSpPr>
            <a:stCxn id="3748" idx="3"/>
            <a:endCxn id="3761" idx="0"/>
          </p:cNvCxnSpPr>
          <p:nvPr/>
        </p:nvCxnSpPr>
        <p:spPr>
          <a:xfrm>
            <a:off x="2345650" y="2501154"/>
            <a:ext cx="319500" cy="1451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3" name="Google Shape;3763;p59"/>
          <p:cNvCxnSpPr>
            <a:stCxn id="3742" idx="3"/>
            <a:endCxn id="3761" idx="0"/>
          </p:cNvCxnSpPr>
          <p:nvPr/>
        </p:nvCxnSpPr>
        <p:spPr>
          <a:xfrm>
            <a:off x="2345650" y="2984654"/>
            <a:ext cx="319500" cy="967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4" name="Google Shape;3764;p59"/>
          <p:cNvCxnSpPr>
            <a:stCxn id="3755" idx="3"/>
            <a:endCxn id="3761" idx="0"/>
          </p:cNvCxnSpPr>
          <p:nvPr/>
        </p:nvCxnSpPr>
        <p:spPr>
          <a:xfrm>
            <a:off x="2345650" y="3509329"/>
            <a:ext cx="319500" cy="4431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5" name="Google Shape;3765;p59"/>
          <p:cNvSpPr/>
          <p:nvPr/>
        </p:nvSpPr>
        <p:spPr>
          <a:xfrm>
            <a:off x="1469548" y="3152604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6" name="Google Shape;3766;p59"/>
          <p:cNvSpPr/>
          <p:nvPr/>
        </p:nvSpPr>
        <p:spPr>
          <a:xfrm>
            <a:off x="1469548" y="3683229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NO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7" name="Google Shape;3767;p59"/>
          <p:cNvSpPr/>
          <p:nvPr/>
        </p:nvSpPr>
        <p:spPr>
          <a:xfrm>
            <a:off x="948475" y="799125"/>
            <a:ext cx="1545600" cy="1869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메인로비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68" name="Google Shape;3768;p59"/>
          <p:cNvCxnSpPr>
            <a:stCxn id="3761" idx="2"/>
            <a:endCxn id="3767" idx="3"/>
          </p:cNvCxnSpPr>
          <p:nvPr/>
        </p:nvCxnSpPr>
        <p:spPr>
          <a:xfrm rot="5400000" flipH="1">
            <a:off x="909850" y="2476851"/>
            <a:ext cx="3339600" cy="171000"/>
          </a:xfrm>
          <a:prstGeom prst="bentConnector4">
            <a:avLst>
              <a:gd name="adj1" fmla="val -7130"/>
              <a:gd name="adj2" fmla="val -5043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9" name="Google Shape;3769;p59"/>
          <p:cNvCxnSpPr>
            <a:stCxn id="3767" idx="2"/>
            <a:endCxn id="3744" idx="0"/>
          </p:cNvCxnSpPr>
          <p:nvPr/>
        </p:nvCxnSpPr>
        <p:spPr>
          <a:xfrm>
            <a:off x="1721275" y="986025"/>
            <a:ext cx="0" cy="1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0" name="Google Shape;3770;p59"/>
          <p:cNvSpPr/>
          <p:nvPr/>
        </p:nvSpPr>
        <p:spPr>
          <a:xfrm>
            <a:off x="3730575" y="3998900"/>
            <a:ext cx="640200" cy="18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서버 전달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71" name="Google Shape;3771;p59"/>
          <p:cNvCxnSpPr>
            <a:stCxn id="3761" idx="3"/>
            <a:endCxn id="3770" idx="1"/>
          </p:cNvCxnSpPr>
          <p:nvPr/>
        </p:nvCxnSpPr>
        <p:spPr>
          <a:xfrm>
            <a:off x="3289450" y="4092351"/>
            <a:ext cx="44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3772" name="Google Shape;3772;p59"/>
          <p:cNvSpPr/>
          <p:nvPr/>
        </p:nvSpPr>
        <p:spPr>
          <a:xfrm>
            <a:off x="2345648" y="2383229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3" name="Google Shape;3773;p59"/>
          <p:cNvSpPr/>
          <p:nvPr/>
        </p:nvSpPr>
        <p:spPr>
          <a:xfrm>
            <a:off x="2345648" y="2840429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4" name="Google Shape;3774;p59"/>
          <p:cNvSpPr/>
          <p:nvPr/>
        </p:nvSpPr>
        <p:spPr>
          <a:xfrm>
            <a:off x="2345648" y="3373829"/>
            <a:ext cx="2235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Yes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60"/>
          <p:cNvSpPr/>
          <p:nvPr/>
        </p:nvSpPr>
        <p:spPr>
          <a:xfrm>
            <a:off x="845575" y="1234700"/>
            <a:ext cx="3201300" cy="320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60"/>
          <p:cNvSpPr/>
          <p:nvPr/>
        </p:nvSpPr>
        <p:spPr>
          <a:xfrm>
            <a:off x="1627400" y="2232625"/>
            <a:ext cx="1464300" cy="14643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60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스포너 및 보상</a:t>
            </a:r>
            <a:endParaRPr/>
          </a:p>
        </p:txBody>
      </p:sp>
      <p:sp>
        <p:nvSpPr>
          <p:cNvPr id="3782" name="Google Shape;3782;p60"/>
          <p:cNvSpPr/>
          <p:nvPr/>
        </p:nvSpPr>
        <p:spPr>
          <a:xfrm>
            <a:off x="2306425" y="2695550"/>
            <a:ext cx="279600" cy="279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60"/>
          <p:cNvSpPr/>
          <p:nvPr/>
        </p:nvSpPr>
        <p:spPr>
          <a:xfrm>
            <a:off x="3702275" y="1687825"/>
            <a:ext cx="960000" cy="34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유닛 생성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유닛 감추기 범위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4" name="Google Shape;3784;p60"/>
          <p:cNvSpPr/>
          <p:nvPr/>
        </p:nvSpPr>
        <p:spPr>
          <a:xfrm>
            <a:off x="1685900" y="3244275"/>
            <a:ext cx="811500" cy="21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유닛 생성 영역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5" name="Google Shape;3785;p60"/>
          <p:cNvSpPr txBox="1">
            <a:spLocks noGrp="1"/>
          </p:cNvSpPr>
          <p:nvPr>
            <p:ph type="body" idx="4294967295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유닛 생성 방식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생성 유닛 목록 (단일 / 그룹)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각 유닛 별 등장 확률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생성 유닛 수 (최소~최대)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* 유닛은 생성 범위 안에서 랜덤으로 생성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* 각 스포너는 1회 플레이 시 1번만 유닛 생성 - 몬스터헌터 방식!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  (플레이어가 생성 영역에 들어오면 생성 / 밖으로 다시 나가면 감춤)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* 리젠 시간이 있는 것이 없음!! </a:t>
            </a:r>
            <a:r>
              <a:rPr lang="ko" sz="800">
                <a:solidFill>
                  <a:schemeClr val="dk1"/>
                </a:solidFill>
              </a:rPr>
              <a:t>다 지워 버립니다.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유닛 행동 방식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정지 (공격 범위 안에 플레이어가 들어가야 행동 시작)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패트롤 (패트롤 동선은 어떻게 잡나요?) 혹은 특정 영역 걍 돌아다님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유닛 아이템 드롭 방식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포획 / 아이템 드롭 / 너트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아이템 드롭 (아이템 목록 / 각각 등장 확률)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너트 (너트 수 최소 ~ 최대)</a:t>
            </a:r>
            <a:endParaRPr sz="800"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p61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모험(스토리모드) - 지역 선택</a:t>
            </a:r>
            <a:endParaRPr/>
          </a:p>
        </p:txBody>
      </p:sp>
      <p:sp>
        <p:nvSpPr>
          <p:cNvPr id="3791" name="Google Shape;3791;p61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① 뒤로가기 버튼 : </a:t>
            </a:r>
            <a:r>
              <a:rPr lang="ko" sz="1000" b="0">
                <a:solidFill>
                  <a:schemeClr val="dk1"/>
                </a:solidFill>
              </a:rPr>
              <a:t>메인 페이지로 이동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메인페이지로 돌아감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② 지역 이미지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각 지역을 지도형태로 표현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선택한 지역(컬러)/선택하지 않은 지역(흑백)/잠긴 지역(자물쇠표시)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③ 선택한 지역 표시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선택한 지역은 컬러로 표시 + 체크표시 함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④ 잠긴 지역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현재 선택 불가능한 잠긴 지역은 자물쇠를 위쪽에 표시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해금조건 : 이전 지역 보스 클리어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⑤ 지역 이름 : </a:t>
            </a:r>
            <a:r>
              <a:rPr lang="ko" sz="1000" b="0"/>
              <a:t>현재 선택한 지역 이름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⑥ 지역 설명 : </a:t>
            </a:r>
            <a:r>
              <a:rPr lang="ko" sz="1000" b="0"/>
              <a:t>현재 선택한 지역 설명</a:t>
            </a:r>
            <a:endParaRPr sz="10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⑦ 난이도 설정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플레이 난이도 설정 : 보통 / 어려움 / 매우어려움 3단계로 구성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각 단계 진행에 따라 진입 가능 영역과 내용이 조금씩 달라짐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⑧ </a:t>
            </a:r>
            <a:r>
              <a:rPr lang="ko" sz="1000">
                <a:solidFill>
                  <a:schemeClr val="dk1"/>
                </a:solidFill>
              </a:rPr>
              <a:t>전투 시작 버튼 : </a:t>
            </a:r>
            <a:r>
              <a:rPr lang="ko" sz="1000" b="0">
                <a:solidFill>
                  <a:schemeClr val="dk1"/>
                </a:solidFill>
              </a:rPr>
              <a:t>전투 플레이 진입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    (디폴트 - 가장 높은 난이도)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⑨ 진입 불가 경고 팝업 : </a:t>
            </a:r>
            <a:r>
              <a:rPr lang="ko" sz="1000" b="0"/>
              <a:t>잠겨있는 지역 터치 시 표시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⑩ 확인 버튼 : </a:t>
            </a:r>
            <a:r>
              <a:rPr lang="ko" sz="1000" b="0"/>
              <a:t>버튼 터치 시 팝업 창 닫음</a:t>
            </a:r>
            <a:endParaRPr sz="10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792" name="Google Shape;3792;p61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3" name="Google Shape;3793;p61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61"/>
          <p:cNvSpPr/>
          <p:nvPr/>
        </p:nvSpPr>
        <p:spPr>
          <a:xfrm>
            <a:off x="973525" y="1957152"/>
            <a:ext cx="1371900" cy="71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61"/>
          <p:cNvSpPr/>
          <p:nvPr/>
        </p:nvSpPr>
        <p:spPr>
          <a:xfrm>
            <a:off x="1705075" y="1171825"/>
            <a:ext cx="1198800" cy="91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61"/>
          <p:cNvSpPr/>
          <p:nvPr/>
        </p:nvSpPr>
        <p:spPr>
          <a:xfrm>
            <a:off x="2366509" y="1868702"/>
            <a:ext cx="1073400" cy="109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61"/>
          <p:cNvSpPr/>
          <p:nvPr/>
        </p:nvSpPr>
        <p:spPr>
          <a:xfrm>
            <a:off x="3458825" y="2041575"/>
            <a:ext cx="1371900" cy="756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61"/>
          <p:cNvSpPr/>
          <p:nvPr/>
        </p:nvSpPr>
        <p:spPr>
          <a:xfrm>
            <a:off x="3233250" y="1502250"/>
            <a:ext cx="657900" cy="6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61"/>
          <p:cNvSpPr/>
          <p:nvPr/>
        </p:nvSpPr>
        <p:spPr>
          <a:xfrm>
            <a:off x="2440175" y="2882650"/>
            <a:ext cx="906300" cy="27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난이도 설정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0" name="Google Shape;3800;p61"/>
          <p:cNvSpPr/>
          <p:nvPr/>
        </p:nvSpPr>
        <p:spPr>
          <a:xfrm rot="5400000">
            <a:off x="3374750" y="2930500"/>
            <a:ext cx="276600" cy="1809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61"/>
          <p:cNvSpPr/>
          <p:nvPr/>
        </p:nvSpPr>
        <p:spPr>
          <a:xfrm rot="-5400000">
            <a:off x="2135300" y="2930500"/>
            <a:ext cx="276600" cy="1809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61"/>
          <p:cNvSpPr/>
          <p:nvPr/>
        </p:nvSpPr>
        <p:spPr>
          <a:xfrm>
            <a:off x="4436000" y="2847950"/>
            <a:ext cx="466800" cy="35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전투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시작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3" name="Google Shape;3803;p61"/>
          <p:cNvSpPr/>
          <p:nvPr/>
        </p:nvSpPr>
        <p:spPr>
          <a:xfrm rot="10800000">
            <a:off x="1569025" y="1897200"/>
            <a:ext cx="180900" cy="353700"/>
          </a:xfrm>
          <a:prstGeom prst="triangl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61"/>
          <p:cNvSpPr/>
          <p:nvPr/>
        </p:nvSpPr>
        <p:spPr>
          <a:xfrm>
            <a:off x="4174225" y="977875"/>
            <a:ext cx="785400" cy="15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지역이름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5" name="Google Shape;3805;p61"/>
          <p:cNvSpPr/>
          <p:nvPr/>
        </p:nvSpPr>
        <p:spPr>
          <a:xfrm>
            <a:off x="3954900" y="1157675"/>
            <a:ext cx="1004700" cy="23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지역설명 </a:t>
            </a: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지역설명 지역설명 지역설명 지역설명 지역설명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06" name="Google Shape;38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749" y="2074050"/>
            <a:ext cx="531875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7" name="Google Shape;38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675" y="324732"/>
            <a:ext cx="531875" cy="57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8" name="Google Shape;3808;p61"/>
          <p:cNvGrpSpPr/>
          <p:nvPr/>
        </p:nvGrpSpPr>
        <p:grpSpPr>
          <a:xfrm>
            <a:off x="793813" y="899607"/>
            <a:ext cx="179700" cy="180900"/>
            <a:chOff x="3315025" y="-243525"/>
            <a:chExt cx="179700" cy="180900"/>
          </a:xfrm>
        </p:grpSpPr>
        <p:sp>
          <p:nvSpPr>
            <p:cNvPr id="3809" name="Google Shape;3809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811" name="Google Shape;3811;p61"/>
          <p:cNvGrpSpPr/>
          <p:nvPr/>
        </p:nvGrpSpPr>
        <p:grpSpPr>
          <a:xfrm>
            <a:off x="946213" y="1966407"/>
            <a:ext cx="179700" cy="180900"/>
            <a:chOff x="3315025" y="-243525"/>
            <a:chExt cx="179700" cy="180900"/>
          </a:xfrm>
        </p:grpSpPr>
        <p:sp>
          <p:nvSpPr>
            <p:cNvPr id="3812" name="Google Shape;3812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814" name="Google Shape;3814;p61"/>
          <p:cNvGrpSpPr/>
          <p:nvPr/>
        </p:nvGrpSpPr>
        <p:grpSpPr>
          <a:xfrm>
            <a:off x="1479613" y="1814007"/>
            <a:ext cx="179700" cy="180900"/>
            <a:chOff x="3315025" y="-243525"/>
            <a:chExt cx="179700" cy="180900"/>
          </a:xfrm>
        </p:grpSpPr>
        <p:sp>
          <p:nvSpPr>
            <p:cNvPr id="3815" name="Google Shape;3815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817" name="Google Shape;3817;p61"/>
          <p:cNvGrpSpPr/>
          <p:nvPr/>
        </p:nvGrpSpPr>
        <p:grpSpPr>
          <a:xfrm>
            <a:off x="3232213" y="1585407"/>
            <a:ext cx="179700" cy="180900"/>
            <a:chOff x="3315025" y="-243525"/>
            <a:chExt cx="179700" cy="180900"/>
          </a:xfrm>
        </p:grpSpPr>
        <p:sp>
          <p:nvSpPr>
            <p:cNvPr id="3818" name="Google Shape;3818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820" name="Google Shape;3820;p61"/>
          <p:cNvGrpSpPr/>
          <p:nvPr/>
        </p:nvGrpSpPr>
        <p:grpSpPr>
          <a:xfrm>
            <a:off x="4085038" y="899607"/>
            <a:ext cx="179700" cy="180900"/>
            <a:chOff x="3315025" y="-243525"/>
            <a:chExt cx="179700" cy="180900"/>
          </a:xfrm>
        </p:grpSpPr>
        <p:sp>
          <p:nvSpPr>
            <p:cNvPr id="3821" name="Google Shape;3821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823" name="Google Shape;3823;p61"/>
          <p:cNvGrpSpPr/>
          <p:nvPr/>
        </p:nvGrpSpPr>
        <p:grpSpPr>
          <a:xfrm>
            <a:off x="3837987" y="1064057"/>
            <a:ext cx="179700" cy="180900"/>
            <a:chOff x="3315025" y="-243525"/>
            <a:chExt cx="179700" cy="180900"/>
          </a:xfrm>
        </p:grpSpPr>
        <p:sp>
          <p:nvSpPr>
            <p:cNvPr id="3824" name="Google Shape;3824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3826" name="Google Shape;3826;p61"/>
          <p:cNvGrpSpPr/>
          <p:nvPr/>
        </p:nvGrpSpPr>
        <p:grpSpPr>
          <a:xfrm>
            <a:off x="2410412" y="2784307"/>
            <a:ext cx="179700" cy="180900"/>
            <a:chOff x="3315025" y="-243525"/>
            <a:chExt cx="179700" cy="180900"/>
          </a:xfrm>
        </p:grpSpPr>
        <p:sp>
          <p:nvSpPr>
            <p:cNvPr id="3827" name="Google Shape;3827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3829" name="Google Shape;3829;p61"/>
          <p:cNvGrpSpPr/>
          <p:nvPr/>
        </p:nvGrpSpPr>
        <p:grpSpPr>
          <a:xfrm>
            <a:off x="4324963" y="2770157"/>
            <a:ext cx="179700" cy="180900"/>
            <a:chOff x="3315025" y="-243525"/>
            <a:chExt cx="179700" cy="180900"/>
          </a:xfrm>
        </p:grpSpPr>
        <p:sp>
          <p:nvSpPr>
            <p:cNvPr id="3830" name="Google Shape;3830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3832" name="Google Shape;3832;p61"/>
          <p:cNvSpPr/>
          <p:nvPr/>
        </p:nvSpPr>
        <p:spPr>
          <a:xfrm>
            <a:off x="2315900" y="3951898"/>
            <a:ext cx="1248600" cy="756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이전 스테이지 클리어 후 입장 가능 합니다.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33" name="Google Shape;3833;p61"/>
          <p:cNvGrpSpPr/>
          <p:nvPr/>
        </p:nvGrpSpPr>
        <p:grpSpPr>
          <a:xfrm>
            <a:off x="2220688" y="3879269"/>
            <a:ext cx="179700" cy="180900"/>
            <a:chOff x="3315025" y="-243525"/>
            <a:chExt cx="179700" cy="180900"/>
          </a:xfrm>
        </p:grpSpPr>
        <p:sp>
          <p:nvSpPr>
            <p:cNvPr id="3834" name="Google Shape;3834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sp>
        <p:nvSpPr>
          <p:cNvPr id="3836" name="Google Shape;3836;p61"/>
          <p:cNvSpPr/>
          <p:nvPr/>
        </p:nvSpPr>
        <p:spPr>
          <a:xfrm>
            <a:off x="2666749" y="4459503"/>
            <a:ext cx="54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37" name="Google Shape;3837;p61"/>
          <p:cNvGrpSpPr/>
          <p:nvPr/>
        </p:nvGrpSpPr>
        <p:grpSpPr>
          <a:xfrm>
            <a:off x="2539363" y="4383294"/>
            <a:ext cx="179700" cy="180900"/>
            <a:chOff x="3315025" y="-243525"/>
            <a:chExt cx="179700" cy="180900"/>
          </a:xfrm>
        </p:grpSpPr>
        <p:sp>
          <p:nvSpPr>
            <p:cNvPr id="3838" name="Google Shape;3838;p61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1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/>
                <a:t>10</a:t>
              </a:r>
              <a:endParaRPr sz="700" b="1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4" name="Google Shape;38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00" y="967925"/>
            <a:ext cx="4122925" cy="2315002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62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모험(챕터모드) - 지역 선택</a:t>
            </a:r>
            <a:endParaRPr/>
          </a:p>
        </p:txBody>
      </p:sp>
      <p:sp>
        <p:nvSpPr>
          <p:cNvPr id="3846" name="Google Shape;3846;p62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① </a:t>
            </a:r>
            <a:r>
              <a:rPr lang="ko">
                <a:solidFill>
                  <a:schemeClr val="dk1"/>
                </a:solidFill>
              </a:rPr>
              <a:t>지역 박스</a:t>
            </a:r>
            <a:r>
              <a:rPr lang="ko" sz="1000">
                <a:solidFill>
                  <a:schemeClr val="dk1"/>
                </a:solidFill>
              </a:rPr>
              <a:t> : </a:t>
            </a:r>
            <a:r>
              <a:rPr lang="ko" b="0">
                <a:solidFill>
                  <a:schemeClr val="dk1"/>
                </a:solidFill>
              </a:rPr>
              <a:t>지역을 알리는 박스 이미지 출력 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② </a:t>
            </a:r>
            <a:r>
              <a:rPr lang="ko"/>
              <a:t>챕터 던전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이정표로 구분</a:t>
            </a:r>
            <a:br>
              <a:rPr lang="ko" sz="800" b="0"/>
            </a:br>
            <a:r>
              <a:rPr lang="ko" sz="800" b="0"/>
              <a:t> </a:t>
            </a:r>
            <a:r>
              <a:rPr lang="ko" sz="800"/>
              <a:t> - 이정표 이름 라인에 별 이미지 출력 필요 (사례 이미지 참고)</a:t>
            </a:r>
            <a:r>
              <a:rPr lang="ko" sz="800" b="0"/>
              <a:t> </a:t>
            </a:r>
            <a:br>
              <a:rPr lang="ko" sz="800" b="0"/>
            </a:br>
            <a:r>
              <a:rPr lang="ko" sz="1000"/>
              <a:t>③ </a:t>
            </a:r>
            <a:r>
              <a:rPr lang="ko"/>
              <a:t>난이도 알림 이미지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④ </a:t>
            </a:r>
            <a:r>
              <a:rPr lang="ko"/>
              <a:t>달성도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획득한 별 출력 </a:t>
            </a:r>
            <a:endParaRPr sz="1000"/>
          </a:p>
        </p:txBody>
      </p:sp>
      <p:pic>
        <p:nvPicPr>
          <p:cNvPr id="3847" name="Google Shape;384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874" y="2571751"/>
            <a:ext cx="996775" cy="6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93" y="1240793"/>
            <a:ext cx="996775" cy="11902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9" name="Google Shape;3849;p62"/>
          <p:cNvGrpSpPr/>
          <p:nvPr/>
        </p:nvGrpSpPr>
        <p:grpSpPr>
          <a:xfrm>
            <a:off x="1208763" y="1146457"/>
            <a:ext cx="179700" cy="180900"/>
            <a:chOff x="3315025" y="-243525"/>
            <a:chExt cx="179700" cy="180900"/>
          </a:xfrm>
        </p:grpSpPr>
        <p:sp>
          <p:nvSpPr>
            <p:cNvPr id="3850" name="Google Shape;3850;p6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852" name="Google Shape;3852;p62"/>
          <p:cNvGrpSpPr/>
          <p:nvPr/>
        </p:nvGrpSpPr>
        <p:grpSpPr>
          <a:xfrm>
            <a:off x="2426738" y="1806032"/>
            <a:ext cx="179700" cy="180900"/>
            <a:chOff x="3315025" y="-243525"/>
            <a:chExt cx="179700" cy="180900"/>
          </a:xfrm>
        </p:grpSpPr>
        <p:sp>
          <p:nvSpPr>
            <p:cNvPr id="3853" name="Google Shape;3853;p6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pic>
        <p:nvPicPr>
          <p:cNvPr id="3855" name="Google Shape;385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5075" y="2871225"/>
            <a:ext cx="2623650" cy="3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6" name="Google Shape;3856;p62"/>
          <p:cNvGrpSpPr/>
          <p:nvPr/>
        </p:nvGrpSpPr>
        <p:grpSpPr>
          <a:xfrm>
            <a:off x="2046963" y="2822857"/>
            <a:ext cx="179700" cy="180900"/>
            <a:chOff x="3315025" y="-243525"/>
            <a:chExt cx="179700" cy="180900"/>
          </a:xfrm>
        </p:grpSpPr>
        <p:sp>
          <p:nvSpPr>
            <p:cNvPr id="3857" name="Google Shape;3857;p6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859" name="Google Shape;3859;p62"/>
          <p:cNvGrpSpPr/>
          <p:nvPr/>
        </p:nvGrpSpPr>
        <p:grpSpPr>
          <a:xfrm>
            <a:off x="908863" y="2538632"/>
            <a:ext cx="179700" cy="180900"/>
            <a:chOff x="3315025" y="-243525"/>
            <a:chExt cx="179700" cy="180900"/>
          </a:xfrm>
        </p:grpSpPr>
        <p:sp>
          <p:nvSpPr>
            <p:cNvPr id="3860" name="Google Shape;3860;p62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2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63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모험(스토리모드) - 획득 아이템 정보 </a:t>
            </a:r>
            <a:endParaRPr/>
          </a:p>
        </p:txBody>
      </p:sp>
      <p:sp>
        <p:nvSpPr>
          <p:cNvPr id="3867" name="Google Shape;3867;p63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① </a:t>
            </a:r>
            <a:r>
              <a:rPr lang="ko">
                <a:solidFill>
                  <a:schemeClr val="dk1"/>
                </a:solidFill>
              </a:rPr>
              <a:t>권장 레벨 출력 텍스트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② </a:t>
            </a:r>
            <a:r>
              <a:rPr lang="ko"/>
              <a:t>스테이지 클리어 등급 안내 별 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③ </a:t>
            </a:r>
            <a:r>
              <a:rPr lang="ko"/>
              <a:t>스테이지 명 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④ </a:t>
            </a:r>
            <a:r>
              <a:rPr lang="ko"/>
              <a:t>닫기 버튼 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⑤ </a:t>
            </a:r>
            <a:r>
              <a:rPr lang="ko"/>
              <a:t>정보 출력 텍스트 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⑥ </a:t>
            </a:r>
            <a:r>
              <a:rPr lang="ko"/>
              <a:t>목표 출력 텍스트 </a:t>
            </a:r>
            <a:endParaRPr sz="10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⑦ </a:t>
            </a:r>
            <a:r>
              <a:rPr lang="ko"/>
              <a:t>획득 가능 아이템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아이템 출력 UI는 강화창에 출력 되는 것과 동일하게 디자인 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⑧ </a:t>
            </a:r>
            <a:r>
              <a:rPr lang="ko"/>
              <a:t>최초 클리어 보상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⑨ </a:t>
            </a:r>
            <a:r>
              <a:rPr lang="ko"/>
              <a:t>게임 시작 버튼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868" name="Google Shape;3868;p63"/>
          <p:cNvSpPr/>
          <p:nvPr/>
        </p:nvSpPr>
        <p:spPr>
          <a:xfrm>
            <a:off x="891576" y="990966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9" name="Google Shape;3869;p63"/>
          <p:cNvSpPr/>
          <p:nvPr/>
        </p:nvSpPr>
        <p:spPr>
          <a:xfrm>
            <a:off x="938138" y="1038196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63"/>
          <p:cNvSpPr/>
          <p:nvPr/>
        </p:nvSpPr>
        <p:spPr>
          <a:xfrm>
            <a:off x="1705075" y="1171825"/>
            <a:ext cx="1198800" cy="91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63"/>
          <p:cNvSpPr/>
          <p:nvPr/>
        </p:nvSpPr>
        <p:spPr>
          <a:xfrm>
            <a:off x="2366509" y="1868702"/>
            <a:ext cx="1073400" cy="109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63"/>
          <p:cNvSpPr/>
          <p:nvPr/>
        </p:nvSpPr>
        <p:spPr>
          <a:xfrm>
            <a:off x="973525" y="1957152"/>
            <a:ext cx="1371900" cy="714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63"/>
          <p:cNvSpPr/>
          <p:nvPr/>
        </p:nvSpPr>
        <p:spPr>
          <a:xfrm>
            <a:off x="3458825" y="2041575"/>
            <a:ext cx="1371900" cy="756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63"/>
          <p:cNvSpPr/>
          <p:nvPr/>
        </p:nvSpPr>
        <p:spPr>
          <a:xfrm>
            <a:off x="3233250" y="1502250"/>
            <a:ext cx="657900" cy="63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63"/>
          <p:cNvSpPr/>
          <p:nvPr/>
        </p:nvSpPr>
        <p:spPr>
          <a:xfrm>
            <a:off x="2440175" y="2882650"/>
            <a:ext cx="906300" cy="27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난이도 설정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6" name="Google Shape;3876;p63"/>
          <p:cNvSpPr/>
          <p:nvPr/>
        </p:nvSpPr>
        <p:spPr>
          <a:xfrm rot="5400000">
            <a:off x="3374750" y="2930500"/>
            <a:ext cx="276600" cy="1809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63"/>
          <p:cNvSpPr/>
          <p:nvPr/>
        </p:nvSpPr>
        <p:spPr>
          <a:xfrm rot="-5400000">
            <a:off x="2135300" y="2930500"/>
            <a:ext cx="276600" cy="180900"/>
          </a:xfrm>
          <a:prstGeom prst="triangle">
            <a:avLst>
              <a:gd name="adj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63"/>
          <p:cNvSpPr/>
          <p:nvPr/>
        </p:nvSpPr>
        <p:spPr>
          <a:xfrm rot="10800000">
            <a:off x="1569025" y="1897200"/>
            <a:ext cx="180900" cy="353700"/>
          </a:xfrm>
          <a:prstGeom prst="triangle">
            <a:avLst>
              <a:gd name="adj" fmla="val 50000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63"/>
          <p:cNvSpPr/>
          <p:nvPr/>
        </p:nvSpPr>
        <p:spPr>
          <a:xfrm>
            <a:off x="4174225" y="977875"/>
            <a:ext cx="785400" cy="15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지역이름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0" name="Google Shape;3880;p63"/>
          <p:cNvSpPr/>
          <p:nvPr/>
        </p:nvSpPr>
        <p:spPr>
          <a:xfrm>
            <a:off x="3954900" y="1157675"/>
            <a:ext cx="1004700" cy="23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지역설명 </a:t>
            </a:r>
            <a:r>
              <a:rPr lang="ko" sz="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지역설명 지역설명 지역설명 지역설명 지역설명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81" name="Google Shape;38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62" y="1520012"/>
            <a:ext cx="531875" cy="5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2" name="Google Shape;38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825" y="2129525"/>
            <a:ext cx="531875" cy="57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3" name="Google Shape;3883;p63"/>
          <p:cNvGrpSpPr/>
          <p:nvPr/>
        </p:nvGrpSpPr>
        <p:grpSpPr>
          <a:xfrm>
            <a:off x="1479613" y="1814007"/>
            <a:ext cx="179700" cy="180900"/>
            <a:chOff x="3315025" y="-243525"/>
            <a:chExt cx="179700" cy="180900"/>
          </a:xfrm>
        </p:grpSpPr>
        <p:sp>
          <p:nvSpPr>
            <p:cNvPr id="3884" name="Google Shape;3884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886" name="Google Shape;3886;p63"/>
          <p:cNvGrpSpPr/>
          <p:nvPr/>
        </p:nvGrpSpPr>
        <p:grpSpPr>
          <a:xfrm>
            <a:off x="3232213" y="1585407"/>
            <a:ext cx="179700" cy="180900"/>
            <a:chOff x="3315025" y="-243525"/>
            <a:chExt cx="179700" cy="180900"/>
          </a:xfrm>
        </p:grpSpPr>
        <p:sp>
          <p:nvSpPr>
            <p:cNvPr id="3887" name="Google Shape;3887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889" name="Google Shape;3889;p63"/>
          <p:cNvGrpSpPr/>
          <p:nvPr/>
        </p:nvGrpSpPr>
        <p:grpSpPr>
          <a:xfrm>
            <a:off x="2410412" y="2784307"/>
            <a:ext cx="179700" cy="180900"/>
            <a:chOff x="3315025" y="-243525"/>
            <a:chExt cx="179700" cy="180900"/>
          </a:xfrm>
        </p:grpSpPr>
        <p:sp>
          <p:nvSpPr>
            <p:cNvPr id="3890" name="Google Shape;3890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3892" name="Google Shape;3892;p63"/>
          <p:cNvGrpSpPr/>
          <p:nvPr/>
        </p:nvGrpSpPr>
        <p:grpSpPr>
          <a:xfrm>
            <a:off x="4324963" y="2770157"/>
            <a:ext cx="179700" cy="180900"/>
            <a:chOff x="3315025" y="-243525"/>
            <a:chExt cx="179700" cy="180900"/>
          </a:xfrm>
        </p:grpSpPr>
        <p:sp>
          <p:nvSpPr>
            <p:cNvPr id="3893" name="Google Shape;3893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3895" name="Google Shape;3895;p63"/>
          <p:cNvSpPr/>
          <p:nvPr/>
        </p:nvSpPr>
        <p:spPr>
          <a:xfrm>
            <a:off x="1168175" y="1244950"/>
            <a:ext cx="3403800" cy="1830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6" name="Google Shape;3896;p63"/>
          <p:cNvSpPr/>
          <p:nvPr/>
        </p:nvSpPr>
        <p:spPr>
          <a:xfrm>
            <a:off x="2596624" y="1251966"/>
            <a:ext cx="546900" cy="1983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1-1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97" name="Google Shape;38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863" y="10474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663" y="9870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463" y="108048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Google Shape;3900;p63"/>
          <p:cNvSpPr/>
          <p:nvPr/>
        </p:nvSpPr>
        <p:spPr>
          <a:xfrm>
            <a:off x="1346575" y="1809250"/>
            <a:ext cx="625800" cy="107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스테이지 목표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1" name="Google Shape;3901;p63"/>
          <p:cNvSpPr/>
          <p:nvPr/>
        </p:nvSpPr>
        <p:spPr>
          <a:xfrm>
            <a:off x="1342025" y="2398538"/>
            <a:ext cx="785400" cy="107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획득 가능 아이템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02" name="Google Shape;390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2463" y="5335875"/>
            <a:ext cx="29432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25" y="2552563"/>
            <a:ext cx="1473766" cy="3048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04" name="Google Shape;3904;p63"/>
          <p:cNvPicPr preferRelativeResize="0"/>
          <p:nvPr/>
        </p:nvPicPr>
        <p:blipFill rotWithShape="1">
          <a:blip r:embed="rId6">
            <a:alphaModFix/>
          </a:blip>
          <a:srcRect r="20886" b="10"/>
          <a:stretch/>
        </p:blipFill>
        <p:spPr>
          <a:xfrm>
            <a:off x="2850200" y="2552575"/>
            <a:ext cx="1165925" cy="30477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05" name="Google Shape;3905;p63"/>
          <p:cNvSpPr/>
          <p:nvPr/>
        </p:nvSpPr>
        <p:spPr>
          <a:xfrm>
            <a:off x="2850200" y="2398538"/>
            <a:ext cx="785400" cy="1074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최초 클리어 보상 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6" name="Google Shape;3906;p63"/>
          <p:cNvSpPr/>
          <p:nvPr/>
        </p:nvSpPr>
        <p:spPr>
          <a:xfrm>
            <a:off x="1307527" y="1525588"/>
            <a:ext cx="31251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산악 지역에는 코모도 드래곤 부대가 주둔해있습니다.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07" name="Google Shape;390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9833" y="2546399"/>
            <a:ext cx="499267" cy="5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8" name="Google Shape;3908;p63"/>
          <p:cNvSpPr/>
          <p:nvPr/>
        </p:nvSpPr>
        <p:spPr>
          <a:xfrm>
            <a:off x="4257726" y="1317064"/>
            <a:ext cx="179700" cy="179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909" name="Google Shape;3909;p63"/>
          <p:cNvGrpSpPr/>
          <p:nvPr/>
        </p:nvGrpSpPr>
        <p:grpSpPr>
          <a:xfrm rot="-2700000">
            <a:off x="4257728" y="1317074"/>
            <a:ext cx="179690" cy="179690"/>
            <a:chOff x="1945625" y="4216675"/>
            <a:chExt cx="410400" cy="410400"/>
          </a:xfrm>
        </p:grpSpPr>
        <p:sp>
          <p:nvSpPr>
            <p:cNvPr id="3910" name="Google Shape;3910;p63"/>
            <p:cNvSpPr/>
            <p:nvPr/>
          </p:nvSpPr>
          <p:spPr>
            <a:xfrm>
              <a:off x="1945625" y="4216675"/>
              <a:ext cx="410400" cy="4104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63"/>
            <p:cNvSpPr/>
            <p:nvPr/>
          </p:nvSpPr>
          <p:spPr>
            <a:xfrm>
              <a:off x="1945625" y="4216675"/>
              <a:ext cx="410400" cy="410400"/>
            </a:xfrm>
            <a:prstGeom prst="mathPlus">
              <a:avLst>
                <a:gd name="adj1" fmla="val 2352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2" name="Google Shape;3912;p63"/>
          <p:cNvSpPr/>
          <p:nvPr/>
        </p:nvSpPr>
        <p:spPr>
          <a:xfrm>
            <a:off x="1240525" y="1307771"/>
            <a:ext cx="546900" cy="150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권장 레벨: NN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3" name="Google Shape;3913;p63"/>
          <p:cNvSpPr/>
          <p:nvPr/>
        </p:nvSpPr>
        <p:spPr>
          <a:xfrm>
            <a:off x="1342025" y="2005211"/>
            <a:ext cx="3056100" cy="304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☆ 최초 클리어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☆ 1분 30초 이내 1보스 클리어 하기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☆ 적을 통해 기관총 획득하기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14" name="Google Shape;3914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" y="5301696"/>
            <a:ext cx="2943226" cy="1885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5" name="Google Shape;3915;p63"/>
          <p:cNvGrpSpPr/>
          <p:nvPr/>
        </p:nvGrpSpPr>
        <p:grpSpPr>
          <a:xfrm>
            <a:off x="2596613" y="1352307"/>
            <a:ext cx="179700" cy="180900"/>
            <a:chOff x="3315025" y="-243525"/>
            <a:chExt cx="179700" cy="180900"/>
          </a:xfrm>
        </p:grpSpPr>
        <p:sp>
          <p:nvSpPr>
            <p:cNvPr id="3916" name="Google Shape;3916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918" name="Google Shape;3918;p63"/>
          <p:cNvGrpSpPr/>
          <p:nvPr/>
        </p:nvGrpSpPr>
        <p:grpSpPr>
          <a:xfrm>
            <a:off x="4054900" y="1390782"/>
            <a:ext cx="179700" cy="180900"/>
            <a:chOff x="3315025" y="-243525"/>
            <a:chExt cx="179700" cy="180900"/>
          </a:xfrm>
        </p:grpSpPr>
        <p:sp>
          <p:nvSpPr>
            <p:cNvPr id="3919" name="Google Shape;3919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3921" name="Google Shape;3921;p63"/>
          <p:cNvGrpSpPr/>
          <p:nvPr/>
        </p:nvGrpSpPr>
        <p:grpSpPr>
          <a:xfrm>
            <a:off x="1208763" y="1146457"/>
            <a:ext cx="179700" cy="180900"/>
            <a:chOff x="3315025" y="-243525"/>
            <a:chExt cx="179700" cy="180900"/>
          </a:xfrm>
        </p:grpSpPr>
        <p:sp>
          <p:nvSpPr>
            <p:cNvPr id="3922" name="Google Shape;3922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924" name="Google Shape;3924;p63"/>
          <p:cNvGrpSpPr/>
          <p:nvPr/>
        </p:nvGrpSpPr>
        <p:grpSpPr>
          <a:xfrm>
            <a:off x="2366488" y="977619"/>
            <a:ext cx="179700" cy="180900"/>
            <a:chOff x="3315025" y="-243525"/>
            <a:chExt cx="179700" cy="180900"/>
          </a:xfrm>
        </p:grpSpPr>
        <p:sp>
          <p:nvSpPr>
            <p:cNvPr id="3925" name="Google Shape;3925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927" name="Google Shape;3927;p63"/>
          <p:cNvGrpSpPr/>
          <p:nvPr/>
        </p:nvGrpSpPr>
        <p:grpSpPr>
          <a:xfrm>
            <a:off x="1060813" y="1551794"/>
            <a:ext cx="179700" cy="180900"/>
            <a:chOff x="3315025" y="-243525"/>
            <a:chExt cx="179700" cy="180900"/>
          </a:xfrm>
        </p:grpSpPr>
        <p:sp>
          <p:nvSpPr>
            <p:cNvPr id="3928" name="Google Shape;3928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930" name="Google Shape;3930;p63"/>
          <p:cNvGrpSpPr/>
          <p:nvPr/>
        </p:nvGrpSpPr>
        <p:grpSpPr>
          <a:xfrm>
            <a:off x="1132988" y="1991119"/>
            <a:ext cx="179700" cy="180900"/>
            <a:chOff x="3315025" y="-243525"/>
            <a:chExt cx="179700" cy="180900"/>
          </a:xfrm>
        </p:grpSpPr>
        <p:sp>
          <p:nvSpPr>
            <p:cNvPr id="3931" name="Google Shape;3931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3933" name="Google Shape;3933;p63"/>
          <p:cNvGrpSpPr/>
          <p:nvPr/>
        </p:nvGrpSpPr>
        <p:grpSpPr>
          <a:xfrm>
            <a:off x="1127913" y="2571744"/>
            <a:ext cx="179700" cy="180900"/>
            <a:chOff x="3315025" y="-243525"/>
            <a:chExt cx="179700" cy="180900"/>
          </a:xfrm>
        </p:grpSpPr>
        <p:sp>
          <p:nvSpPr>
            <p:cNvPr id="3934" name="Google Shape;3934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3936" name="Google Shape;3936;p63"/>
          <p:cNvGrpSpPr/>
          <p:nvPr/>
        </p:nvGrpSpPr>
        <p:grpSpPr>
          <a:xfrm>
            <a:off x="3667350" y="2361794"/>
            <a:ext cx="179700" cy="180900"/>
            <a:chOff x="3315025" y="-243525"/>
            <a:chExt cx="179700" cy="180900"/>
          </a:xfrm>
        </p:grpSpPr>
        <p:sp>
          <p:nvSpPr>
            <p:cNvPr id="3937" name="Google Shape;3937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3939" name="Google Shape;3939;p63"/>
          <p:cNvGrpSpPr/>
          <p:nvPr/>
        </p:nvGrpSpPr>
        <p:grpSpPr>
          <a:xfrm>
            <a:off x="4220513" y="2481294"/>
            <a:ext cx="179700" cy="180900"/>
            <a:chOff x="3315025" y="-243525"/>
            <a:chExt cx="179700" cy="180900"/>
          </a:xfrm>
        </p:grpSpPr>
        <p:sp>
          <p:nvSpPr>
            <p:cNvPr id="3940" name="Google Shape;3940;p6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6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6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모험(스토리모드) - 미니맵 정보 </a:t>
            </a:r>
            <a:endParaRPr/>
          </a:p>
        </p:txBody>
      </p:sp>
      <p:sp>
        <p:nvSpPr>
          <p:cNvPr id="3947" name="Google Shape;3947;p64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① </a:t>
            </a:r>
            <a:r>
              <a:rPr lang="ko">
                <a:solidFill>
                  <a:schemeClr val="dk1"/>
                </a:solidFill>
              </a:rPr>
              <a:t>토벌 완료 아이콘</a:t>
            </a:r>
            <a:endParaRPr sz="10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파이널 보스 제외 보스 토벌 성공 시 미니맵에 출력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② </a:t>
            </a:r>
            <a:r>
              <a:rPr lang="ko"/>
              <a:t>최종 목적지 안내 아이콘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최종 목적 안내 아이콘 출력 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/>
              <a:t>③ </a:t>
            </a:r>
            <a:r>
              <a:rPr lang="ko"/>
              <a:t>포탈 안내선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포탈 간 이어지는 지역을 알려주는 실선 </a:t>
            </a:r>
            <a:endParaRPr sz="1000"/>
          </a:p>
        </p:txBody>
      </p:sp>
      <p:pic>
        <p:nvPicPr>
          <p:cNvPr id="3948" name="Google Shape;39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75" y="946800"/>
            <a:ext cx="4077575" cy="23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9" name="Google Shape;39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025" y="2731003"/>
            <a:ext cx="80675" cy="10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0" name="Google Shape;39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50" y="1313328"/>
            <a:ext cx="80675" cy="10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1" name="Google Shape;3951;p64"/>
          <p:cNvPicPr preferRelativeResize="0"/>
          <p:nvPr/>
        </p:nvPicPr>
        <p:blipFill rotWithShape="1">
          <a:blip r:embed="rId5">
            <a:alphaModFix/>
          </a:blip>
          <a:srcRect l="53135" t="3641" b="39094"/>
          <a:stretch/>
        </p:blipFill>
        <p:spPr>
          <a:xfrm>
            <a:off x="3889225" y="1420450"/>
            <a:ext cx="148049" cy="18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2" name="Google Shape;3952;p64"/>
          <p:cNvGrpSpPr/>
          <p:nvPr/>
        </p:nvGrpSpPr>
        <p:grpSpPr>
          <a:xfrm>
            <a:off x="1860613" y="1204407"/>
            <a:ext cx="179700" cy="180900"/>
            <a:chOff x="3315025" y="-243525"/>
            <a:chExt cx="179700" cy="180900"/>
          </a:xfrm>
        </p:grpSpPr>
        <p:sp>
          <p:nvSpPr>
            <p:cNvPr id="3953" name="Google Shape;3953;p6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6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955" name="Google Shape;3955;p64"/>
          <p:cNvGrpSpPr/>
          <p:nvPr/>
        </p:nvGrpSpPr>
        <p:grpSpPr>
          <a:xfrm>
            <a:off x="3815088" y="1239557"/>
            <a:ext cx="179700" cy="180900"/>
            <a:chOff x="3315025" y="-243525"/>
            <a:chExt cx="179700" cy="180900"/>
          </a:xfrm>
        </p:grpSpPr>
        <p:sp>
          <p:nvSpPr>
            <p:cNvPr id="3956" name="Google Shape;3956;p6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6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cxnSp>
        <p:nvCxnSpPr>
          <p:cNvPr id="3958" name="Google Shape;3958;p64"/>
          <p:cNvCxnSpPr/>
          <p:nvPr/>
        </p:nvCxnSpPr>
        <p:spPr>
          <a:xfrm rot="10800000">
            <a:off x="2662000" y="2604125"/>
            <a:ext cx="121500" cy="5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959" name="Google Shape;3959;p64"/>
          <p:cNvGrpSpPr/>
          <p:nvPr/>
        </p:nvGrpSpPr>
        <p:grpSpPr>
          <a:xfrm>
            <a:off x="2679063" y="2423232"/>
            <a:ext cx="179700" cy="180900"/>
            <a:chOff x="3315025" y="-243525"/>
            <a:chExt cx="179700" cy="180900"/>
          </a:xfrm>
        </p:grpSpPr>
        <p:sp>
          <p:nvSpPr>
            <p:cNvPr id="3960" name="Google Shape;3960;p6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6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cxnSp>
        <p:nvCxnSpPr>
          <p:cNvPr id="3962" name="Google Shape;3962;p64"/>
          <p:cNvCxnSpPr/>
          <p:nvPr/>
        </p:nvCxnSpPr>
        <p:spPr>
          <a:xfrm rot="10800000" flipH="1">
            <a:off x="2354875" y="2549475"/>
            <a:ext cx="92400" cy="21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63" name="Google Shape;3963;p64"/>
          <p:cNvCxnSpPr/>
          <p:nvPr/>
        </p:nvCxnSpPr>
        <p:spPr>
          <a:xfrm flipH="1">
            <a:off x="2408625" y="1729875"/>
            <a:ext cx="123000" cy="128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64" name="Google Shape;3964;p64"/>
          <p:cNvCxnSpPr/>
          <p:nvPr/>
        </p:nvCxnSpPr>
        <p:spPr>
          <a:xfrm>
            <a:off x="2324150" y="1325150"/>
            <a:ext cx="286800" cy="6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65" name="Google Shape;3965;p64"/>
          <p:cNvCxnSpPr/>
          <p:nvPr/>
        </p:nvCxnSpPr>
        <p:spPr>
          <a:xfrm flipH="1">
            <a:off x="3423100" y="1540325"/>
            <a:ext cx="348300" cy="7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0" name="Google Shape;39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00" y="3124600"/>
            <a:ext cx="2932198" cy="16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71" name="Google Shape;3971;p65"/>
          <p:cNvSpPr/>
          <p:nvPr/>
        </p:nvSpPr>
        <p:spPr>
          <a:xfrm>
            <a:off x="634700" y="3123050"/>
            <a:ext cx="2932200" cy="1650900"/>
          </a:xfrm>
          <a:prstGeom prst="rect">
            <a:avLst/>
          </a:prstGeom>
          <a:solidFill>
            <a:srgbClr val="000000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6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9-1-1.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모드 공통 - 로딩 / 게임 플레이 종료</a:t>
            </a:r>
            <a:endParaRPr/>
          </a:p>
        </p:txBody>
      </p:sp>
      <p:sp>
        <p:nvSpPr>
          <p:cNvPr id="3973" name="Google Shape;3973;p65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로딩 화면 구성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① 게임 로고 이미지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② 게임 컨텐츠를 집목 시킬 수 있는 2D 캐릭터 이미지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③ 로딩 텍스트 문구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 게임 관련 팁, 설명, 스토리 문구 출력: </a:t>
            </a:r>
            <a:r>
              <a:rPr lang="ko" b="0">
                <a:solidFill>
                  <a:schemeClr val="dk1"/>
                </a:solidFill>
              </a:rPr>
              <a:t>모드 별 출력 문구가 다름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65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게임 플레이 종료 화면 구성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① 종료 문구 출력: </a:t>
            </a:r>
            <a:r>
              <a:rPr lang="ko" b="0">
                <a:solidFill>
                  <a:schemeClr val="dk1"/>
                </a:solidFill>
              </a:rPr>
              <a:t>게임 플레이 화면 위로 문구 출력 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>
                <a:solidFill>
                  <a:schemeClr val="dk1"/>
                </a:solidFill>
              </a:rPr>
              <a:t>                             문구 이외의 배경은 검은색 배경으로 암전 (오퍼시티 6~70%)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975" name="Google Shape;3975;p65"/>
          <p:cNvSpPr/>
          <p:nvPr/>
        </p:nvSpPr>
        <p:spPr>
          <a:xfrm>
            <a:off x="1564850" y="930675"/>
            <a:ext cx="954900" cy="14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게임 로고 이미지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6" name="Google Shape;3976;p65"/>
          <p:cNvSpPr/>
          <p:nvPr/>
        </p:nvSpPr>
        <p:spPr>
          <a:xfrm>
            <a:off x="1722825" y="1252900"/>
            <a:ext cx="639000" cy="63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대표 캐릭터? 이동요새 이미지?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7" name="Google Shape;3977;p65"/>
          <p:cNvSpPr/>
          <p:nvPr/>
        </p:nvSpPr>
        <p:spPr>
          <a:xfrm>
            <a:off x="628550" y="2155700"/>
            <a:ext cx="2932200" cy="34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필요한 재화들은 모험이나 디펜스 모드를 통해 획득할 수 있습니다.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78" name="Google Shape;3978;p65"/>
          <p:cNvSpPr/>
          <p:nvPr/>
        </p:nvSpPr>
        <p:spPr>
          <a:xfrm>
            <a:off x="1617200" y="1855675"/>
            <a:ext cx="850200" cy="2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Loading...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979" name="Google Shape;3979;p65"/>
          <p:cNvGrpSpPr/>
          <p:nvPr/>
        </p:nvGrpSpPr>
        <p:grpSpPr>
          <a:xfrm>
            <a:off x="1428738" y="854907"/>
            <a:ext cx="179700" cy="180900"/>
            <a:chOff x="3315025" y="-243525"/>
            <a:chExt cx="179700" cy="180900"/>
          </a:xfrm>
        </p:grpSpPr>
        <p:sp>
          <p:nvSpPr>
            <p:cNvPr id="3980" name="Google Shape;3980;p6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6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982" name="Google Shape;3982;p65"/>
          <p:cNvGrpSpPr/>
          <p:nvPr/>
        </p:nvGrpSpPr>
        <p:grpSpPr>
          <a:xfrm>
            <a:off x="1733538" y="1245482"/>
            <a:ext cx="179700" cy="180900"/>
            <a:chOff x="3315025" y="-243525"/>
            <a:chExt cx="179700" cy="180900"/>
          </a:xfrm>
        </p:grpSpPr>
        <p:sp>
          <p:nvSpPr>
            <p:cNvPr id="3983" name="Google Shape;3983;p6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6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985" name="Google Shape;3985;p65"/>
          <p:cNvGrpSpPr/>
          <p:nvPr/>
        </p:nvGrpSpPr>
        <p:grpSpPr>
          <a:xfrm>
            <a:off x="1657338" y="1855082"/>
            <a:ext cx="179700" cy="180900"/>
            <a:chOff x="3315025" y="-243525"/>
            <a:chExt cx="179700" cy="180900"/>
          </a:xfrm>
        </p:grpSpPr>
        <p:sp>
          <p:nvSpPr>
            <p:cNvPr id="3986" name="Google Shape;3986;p6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6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3988" name="Google Shape;3988;p65"/>
          <p:cNvGrpSpPr/>
          <p:nvPr/>
        </p:nvGrpSpPr>
        <p:grpSpPr>
          <a:xfrm>
            <a:off x="2876538" y="2074107"/>
            <a:ext cx="179700" cy="180900"/>
            <a:chOff x="3315025" y="-243525"/>
            <a:chExt cx="179700" cy="180900"/>
          </a:xfrm>
        </p:grpSpPr>
        <p:sp>
          <p:nvSpPr>
            <p:cNvPr id="3989" name="Google Shape;3989;p6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6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3991" name="Google Shape;3991;p65"/>
          <p:cNvSpPr/>
          <p:nvPr/>
        </p:nvSpPr>
        <p:spPr>
          <a:xfrm>
            <a:off x="1300100" y="3511675"/>
            <a:ext cx="1484400" cy="141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STAGE OVER</a:t>
            </a:r>
            <a:endParaRPr sz="10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992" name="Google Shape;3992;p65"/>
          <p:cNvGrpSpPr/>
          <p:nvPr/>
        </p:nvGrpSpPr>
        <p:grpSpPr>
          <a:xfrm>
            <a:off x="1504938" y="3445707"/>
            <a:ext cx="179700" cy="180900"/>
            <a:chOff x="3315025" y="-243525"/>
            <a:chExt cx="179700" cy="180900"/>
          </a:xfrm>
        </p:grpSpPr>
        <p:sp>
          <p:nvSpPr>
            <p:cNvPr id="3993" name="Google Shape;3993;p6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6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9" name="Google Shape;39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25" y="837550"/>
            <a:ext cx="2932198" cy="16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6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9-1-1.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모험(스토리모드) - 게임 종료 팝업 </a:t>
            </a:r>
            <a:endParaRPr/>
          </a:p>
        </p:txBody>
      </p:sp>
      <p:sp>
        <p:nvSpPr>
          <p:cNvPr id="4001" name="Google Shape;4001;p66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42891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종료 팝업</a:t>
            </a:r>
            <a:r>
              <a:rPr lang="ko" sz="1000"/>
              <a:t> 화면 구성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① 스테이지 클리어 등급 별 : </a:t>
            </a:r>
            <a:r>
              <a:rPr lang="ko" b="0">
                <a:solidFill>
                  <a:schemeClr val="dk1"/>
                </a:solidFill>
              </a:rPr>
              <a:t>별 세 개로 구분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② 성공/실패 텍스트 출력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③ 게임 결과 출력 란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게임 스테이지 클리어 점수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획득한 플레이어의 경험치 및 레벨 출력 (플레이어 아이콘/현재 레벨/경험치 바 출력)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획득 재화 출력: 아이콘 형식,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  획득 재화의 등급 별로 테두리 박스 선 색이 다르며, 전설급은 반짝거리는 파티클 이펙트 출력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 재도전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⑤ 요새 업그레이드 버튼: </a:t>
            </a:r>
            <a:r>
              <a:rPr lang="ko" b="0">
                <a:solidFill>
                  <a:schemeClr val="dk1"/>
                </a:solidFill>
              </a:rPr>
              <a:t>이동 요새 업그레이드 화면으로 이동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⑥ 확인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⑦ 광고 버튼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66"/>
          <p:cNvSpPr/>
          <p:nvPr/>
        </p:nvSpPr>
        <p:spPr>
          <a:xfrm>
            <a:off x="633100" y="841825"/>
            <a:ext cx="2932200" cy="1650900"/>
          </a:xfrm>
          <a:prstGeom prst="rect">
            <a:avLst/>
          </a:prstGeom>
          <a:solidFill>
            <a:srgbClr val="000000">
              <a:alpha val="5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66"/>
          <p:cNvSpPr/>
          <p:nvPr/>
        </p:nvSpPr>
        <p:spPr>
          <a:xfrm>
            <a:off x="1055725" y="1079250"/>
            <a:ext cx="2085600" cy="1304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4" name="Google Shape;4004;p66"/>
          <p:cNvSpPr txBox="1"/>
          <p:nvPr/>
        </p:nvSpPr>
        <p:spPr>
          <a:xfrm>
            <a:off x="1716850" y="1023475"/>
            <a:ext cx="764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성공/실패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005" name="Google Shape;4005;p66"/>
          <p:cNvGrpSpPr/>
          <p:nvPr/>
        </p:nvGrpSpPr>
        <p:grpSpPr>
          <a:xfrm>
            <a:off x="1899053" y="870812"/>
            <a:ext cx="400279" cy="257243"/>
            <a:chOff x="1626425" y="4281750"/>
            <a:chExt cx="251400" cy="140547"/>
          </a:xfrm>
        </p:grpSpPr>
        <p:pic>
          <p:nvPicPr>
            <p:cNvPr id="4006" name="Google Shape;4006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26425" y="4296597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7" name="Google Shape;4007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94225" y="4281750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8" name="Google Shape;4008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2125" y="4296597"/>
              <a:ext cx="125700" cy="125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9" name="Google Shape;4009;p66"/>
          <p:cNvSpPr/>
          <p:nvPr/>
        </p:nvSpPr>
        <p:spPr>
          <a:xfrm>
            <a:off x="1222199" y="2145325"/>
            <a:ext cx="4209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재도전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0" name="Google Shape;4010;p66"/>
          <p:cNvSpPr/>
          <p:nvPr/>
        </p:nvSpPr>
        <p:spPr>
          <a:xfrm>
            <a:off x="2211621" y="2145325"/>
            <a:ext cx="4209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확인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1" name="Google Shape;4011;p66"/>
          <p:cNvSpPr/>
          <p:nvPr/>
        </p:nvSpPr>
        <p:spPr>
          <a:xfrm>
            <a:off x="1281500" y="1349025"/>
            <a:ext cx="1644600" cy="70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66"/>
          <p:cNvSpPr/>
          <p:nvPr/>
        </p:nvSpPr>
        <p:spPr>
          <a:xfrm>
            <a:off x="869750" y="1554213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· 플레이어 레벨</a:t>
            </a:r>
            <a:endParaRPr sz="500"/>
          </a:p>
        </p:txBody>
      </p:sp>
      <p:sp>
        <p:nvSpPr>
          <p:cNvPr id="4013" name="Google Shape;4013;p66"/>
          <p:cNvSpPr/>
          <p:nvPr/>
        </p:nvSpPr>
        <p:spPr>
          <a:xfrm>
            <a:off x="1685649" y="1733100"/>
            <a:ext cx="112800" cy="12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"/>
              <a:t>이미지</a:t>
            </a:r>
            <a:endParaRPr sz="200"/>
          </a:p>
        </p:txBody>
      </p:sp>
      <p:sp>
        <p:nvSpPr>
          <p:cNvPr id="4014" name="Google Shape;4014;p66"/>
          <p:cNvSpPr/>
          <p:nvPr/>
        </p:nvSpPr>
        <p:spPr>
          <a:xfrm>
            <a:off x="1844300" y="1751575"/>
            <a:ext cx="112800" cy="3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/>
          </a:p>
        </p:txBody>
      </p:sp>
      <p:sp>
        <p:nvSpPr>
          <p:cNvPr id="4015" name="Google Shape;4015;p66"/>
          <p:cNvSpPr/>
          <p:nvPr/>
        </p:nvSpPr>
        <p:spPr>
          <a:xfrm>
            <a:off x="1844300" y="1818300"/>
            <a:ext cx="621900" cy="3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66"/>
          <p:cNvSpPr/>
          <p:nvPr/>
        </p:nvSpPr>
        <p:spPr>
          <a:xfrm>
            <a:off x="1716909" y="2145325"/>
            <a:ext cx="4209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Nanum Gothic"/>
                <a:ea typeface="Nanum Gothic"/>
                <a:cs typeface="Nanum Gothic"/>
                <a:sym typeface="Nanum Gothic"/>
              </a:rPr>
              <a:t>요새 업그레이드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7" name="Google Shape;4017;p66"/>
          <p:cNvSpPr/>
          <p:nvPr/>
        </p:nvSpPr>
        <p:spPr>
          <a:xfrm>
            <a:off x="2839175" y="1401075"/>
            <a:ext cx="49200" cy="605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66"/>
          <p:cNvSpPr/>
          <p:nvPr/>
        </p:nvSpPr>
        <p:spPr>
          <a:xfrm>
            <a:off x="2845279" y="1530755"/>
            <a:ext cx="36900" cy="19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9" name="Google Shape;4019;p66"/>
          <p:cNvGrpSpPr/>
          <p:nvPr/>
        </p:nvGrpSpPr>
        <p:grpSpPr>
          <a:xfrm>
            <a:off x="1733538" y="931107"/>
            <a:ext cx="179700" cy="180900"/>
            <a:chOff x="3315025" y="-243525"/>
            <a:chExt cx="179700" cy="180900"/>
          </a:xfrm>
        </p:grpSpPr>
        <p:sp>
          <p:nvSpPr>
            <p:cNvPr id="4020" name="Google Shape;4020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4022" name="Google Shape;4022;p66"/>
          <p:cNvGrpSpPr/>
          <p:nvPr/>
        </p:nvGrpSpPr>
        <p:grpSpPr>
          <a:xfrm>
            <a:off x="1657338" y="1083507"/>
            <a:ext cx="179700" cy="180900"/>
            <a:chOff x="3315025" y="-243525"/>
            <a:chExt cx="179700" cy="180900"/>
          </a:xfrm>
        </p:grpSpPr>
        <p:sp>
          <p:nvSpPr>
            <p:cNvPr id="4023" name="Google Shape;4023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4025" name="Google Shape;4025;p66"/>
          <p:cNvSpPr/>
          <p:nvPr/>
        </p:nvSpPr>
        <p:spPr>
          <a:xfrm>
            <a:off x="1281500" y="2969075"/>
            <a:ext cx="1644600" cy="70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66"/>
          <p:cNvGrpSpPr/>
          <p:nvPr/>
        </p:nvGrpSpPr>
        <p:grpSpPr>
          <a:xfrm>
            <a:off x="1352538" y="2912307"/>
            <a:ext cx="179700" cy="180900"/>
            <a:chOff x="3315025" y="-243525"/>
            <a:chExt cx="179700" cy="180900"/>
          </a:xfrm>
        </p:grpSpPr>
        <p:sp>
          <p:nvSpPr>
            <p:cNvPr id="4027" name="Google Shape;4027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4029" name="Google Shape;4029;p66"/>
          <p:cNvGrpSpPr/>
          <p:nvPr/>
        </p:nvGrpSpPr>
        <p:grpSpPr>
          <a:xfrm>
            <a:off x="1428738" y="1388307"/>
            <a:ext cx="179700" cy="180900"/>
            <a:chOff x="3315025" y="-243525"/>
            <a:chExt cx="179700" cy="180900"/>
          </a:xfrm>
        </p:grpSpPr>
        <p:sp>
          <p:nvSpPr>
            <p:cNvPr id="4030" name="Google Shape;4030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4032" name="Google Shape;4032;p66"/>
          <p:cNvGrpSpPr/>
          <p:nvPr/>
        </p:nvGrpSpPr>
        <p:grpSpPr>
          <a:xfrm>
            <a:off x="1123938" y="2074107"/>
            <a:ext cx="179700" cy="180900"/>
            <a:chOff x="3315025" y="-243525"/>
            <a:chExt cx="179700" cy="180900"/>
          </a:xfrm>
        </p:grpSpPr>
        <p:sp>
          <p:nvSpPr>
            <p:cNvPr id="4033" name="Google Shape;4033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4035" name="Google Shape;4035;p66"/>
          <p:cNvGrpSpPr/>
          <p:nvPr/>
        </p:nvGrpSpPr>
        <p:grpSpPr>
          <a:xfrm>
            <a:off x="1733538" y="2074107"/>
            <a:ext cx="179700" cy="180900"/>
            <a:chOff x="3315025" y="-243525"/>
            <a:chExt cx="179700" cy="180900"/>
          </a:xfrm>
        </p:grpSpPr>
        <p:sp>
          <p:nvSpPr>
            <p:cNvPr id="4036" name="Google Shape;4036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4038" name="Google Shape;4038;p66"/>
          <p:cNvGrpSpPr/>
          <p:nvPr/>
        </p:nvGrpSpPr>
        <p:grpSpPr>
          <a:xfrm>
            <a:off x="2343138" y="2074107"/>
            <a:ext cx="179700" cy="180900"/>
            <a:chOff x="3315025" y="-243525"/>
            <a:chExt cx="179700" cy="180900"/>
          </a:xfrm>
        </p:grpSpPr>
        <p:sp>
          <p:nvSpPr>
            <p:cNvPr id="4039" name="Google Shape;4039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4041" name="Google Shape;4041;p66"/>
          <p:cNvSpPr/>
          <p:nvPr/>
        </p:nvSpPr>
        <p:spPr>
          <a:xfrm>
            <a:off x="1626849" y="3176363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66"/>
          <p:cNvSpPr/>
          <p:nvPr/>
        </p:nvSpPr>
        <p:spPr>
          <a:xfrm>
            <a:off x="1883523" y="3176363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66"/>
          <p:cNvSpPr/>
          <p:nvPr/>
        </p:nvSpPr>
        <p:spPr>
          <a:xfrm>
            <a:off x="2140199" y="3176363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66"/>
          <p:cNvSpPr/>
          <p:nvPr/>
        </p:nvSpPr>
        <p:spPr>
          <a:xfrm>
            <a:off x="2396873" y="3176363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66"/>
          <p:cNvSpPr txBox="1"/>
          <p:nvPr/>
        </p:nvSpPr>
        <p:spPr>
          <a:xfrm>
            <a:off x="1591925" y="3117288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획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6" name="Google Shape;4046;p66"/>
          <p:cNvSpPr txBox="1"/>
          <p:nvPr/>
        </p:nvSpPr>
        <p:spPr>
          <a:xfrm>
            <a:off x="1866063" y="3117288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득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7" name="Google Shape;4047;p66"/>
          <p:cNvSpPr txBox="1"/>
          <p:nvPr/>
        </p:nvSpPr>
        <p:spPr>
          <a:xfrm>
            <a:off x="2102163" y="3117288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재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8" name="Google Shape;4048;p66"/>
          <p:cNvSpPr txBox="1"/>
          <p:nvPr/>
        </p:nvSpPr>
        <p:spPr>
          <a:xfrm>
            <a:off x="2352613" y="3117288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화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9" name="Google Shape;4049;p66"/>
          <p:cNvSpPr/>
          <p:nvPr/>
        </p:nvSpPr>
        <p:spPr>
          <a:xfrm>
            <a:off x="813350" y="2995675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· 획득 재화</a:t>
            </a:r>
            <a:endParaRPr sz="500"/>
          </a:p>
        </p:txBody>
      </p:sp>
      <p:sp>
        <p:nvSpPr>
          <p:cNvPr id="4050" name="Google Shape;4050;p66"/>
          <p:cNvSpPr/>
          <p:nvPr/>
        </p:nvSpPr>
        <p:spPr>
          <a:xfrm>
            <a:off x="972538" y="1390738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· 스테이지 클리어 점수</a:t>
            </a:r>
            <a:endParaRPr sz="500"/>
          </a:p>
        </p:txBody>
      </p:sp>
      <p:sp>
        <p:nvSpPr>
          <p:cNvPr id="4051" name="Google Shape;4051;p66"/>
          <p:cNvSpPr/>
          <p:nvPr/>
        </p:nvSpPr>
        <p:spPr>
          <a:xfrm>
            <a:off x="1542513" y="1390738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9999999</a:t>
            </a:r>
            <a:endParaRPr sz="500"/>
          </a:p>
        </p:txBody>
      </p:sp>
      <p:sp>
        <p:nvSpPr>
          <p:cNvPr id="4052" name="Google Shape;4052;p66"/>
          <p:cNvSpPr/>
          <p:nvPr/>
        </p:nvSpPr>
        <p:spPr>
          <a:xfrm>
            <a:off x="813350" y="1892413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· 획득 재화</a:t>
            </a:r>
            <a:endParaRPr sz="500"/>
          </a:p>
        </p:txBody>
      </p:sp>
      <p:sp>
        <p:nvSpPr>
          <p:cNvPr id="4053" name="Google Shape;4053;p66"/>
          <p:cNvSpPr/>
          <p:nvPr/>
        </p:nvSpPr>
        <p:spPr>
          <a:xfrm>
            <a:off x="1626849" y="3453238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66"/>
          <p:cNvSpPr/>
          <p:nvPr/>
        </p:nvSpPr>
        <p:spPr>
          <a:xfrm>
            <a:off x="1883523" y="3453238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66"/>
          <p:cNvSpPr/>
          <p:nvPr/>
        </p:nvSpPr>
        <p:spPr>
          <a:xfrm>
            <a:off x="2140199" y="3453238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66"/>
          <p:cNvSpPr/>
          <p:nvPr/>
        </p:nvSpPr>
        <p:spPr>
          <a:xfrm>
            <a:off x="2396873" y="3453238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66"/>
          <p:cNvSpPr txBox="1"/>
          <p:nvPr/>
        </p:nvSpPr>
        <p:spPr>
          <a:xfrm>
            <a:off x="1591925" y="3394163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획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8" name="Google Shape;4058;p66"/>
          <p:cNvSpPr txBox="1"/>
          <p:nvPr/>
        </p:nvSpPr>
        <p:spPr>
          <a:xfrm>
            <a:off x="1866063" y="3394163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득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59" name="Google Shape;4059;p66"/>
          <p:cNvSpPr txBox="1"/>
          <p:nvPr/>
        </p:nvSpPr>
        <p:spPr>
          <a:xfrm>
            <a:off x="2102163" y="3394163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재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0" name="Google Shape;4060;p66"/>
          <p:cNvSpPr txBox="1"/>
          <p:nvPr/>
        </p:nvSpPr>
        <p:spPr>
          <a:xfrm>
            <a:off x="2352613" y="3394163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화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61" name="Google Shape;4061;p66"/>
          <p:cNvCxnSpPr>
            <a:stCxn id="4017" idx="2"/>
            <a:endCxn id="4025" idx="3"/>
          </p:cNvCxnSpPr>
          <p:nvPr/>
        </p:nvCxnSpPr>
        <p:spPr>
          <a:xfrm rot="-5400000" flipH="1">
            <a:off x="2236325" y="2634225"/>
            <a:ext cx="1317300" cy="62400"/>
          </a:xfrm>
          <a:prstGeom prst="bentConnector4">
            <a:avLst>
              <a:gd name="adj1" fmla="val -325"/>
              <a:gd name="adj2" fmla="val 48149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2" name="Google Shape;4062;p66"/>
          <p:cNvSpPr/>
          <p:nvPr/>
        </p:nvSpPr>
        <p:spPr>
          <a:xfrm>
            <a:off x="2706352" y="2145325"/>
            <a:ext cx="2685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광고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63" name="Google Shape;4063;p66"/>
          <p:cNvSpPr/>
          <p:nvPr/>
        </p:nvSpPr>
        <p:spPr>
          <a:xfrm>
            <a:off x="1877900" y="1996263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0000"/>
                </a:solidFill>
              </a:rPr>
              <a:t>보상 2배!</a:t>
            </a:r>
            <a:endParaRPr sz="400">
              <a:solidFill>
                <a:srgbClr val="FF0000"/>
              </a:solidFill>
            </a:endParaRPr>
          </a:p>
        </p:txBody>
      </p:sp>
      <p:grpSp>
        <p:nvGrpSpPr>
          <p:cNvPr id="4064" name="Google Shape;4064;p66"/>
          <p:cNvGrpSpPr/>
          <p:nvPr/>
        </p:nvGrpSpPr>
        <p:grpSpPr>
          <a:xfrm>
            <a:off x="2854400" y="2250419"/>
            <a:ext cx="179700" cy="180900"/>
            <a:chOff x="3315025" y="-243525"/>
            <a:chExt cx="179700" cy="180900"/>
          </a:xfrm>
        </p:grpSpPr>
        <p:sp>
          <p:nvSpPr>
            <p:cNvPr id="4065" name="Google Shape;4065;p66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66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6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9-2.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전투 플레이</a:t>
            </a:r>
            <a:r>
              <a:rPr lang="ko"/>
              <a:t> - 디펜스모드 - 스테이지 선택/결과</a:t>
            </a:r>
            <a:endParaRPr/>
          </a:p>
        </p:txBody>
      </p:sp>
      <p:sp>
        <p:nvSpPr>
          <p:cNvPr id="4072" name="Google Shape;4072;p67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① 뒤로가기 버튼 : </a:t>
            </a:r>
            <a:r>
              <a:rPr lang="ko" sz="900" b="0">
                <a:solidFill>
                  <a:schemeClr val="dk1"/>
                </a:solidFill>
              </a:rPr>
              <a:t>메인 페이지로 이동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메인페이지로 돌아감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② 플레이어 전투력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플레이어의 전투력 수치 표현 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③ 플레이 횟수 표시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현재 플레이 횟수와 남아있는 플레이 횟수 표시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현재 플레이 횟수가 오르면 남아있는 플레이 횟수는 차감</a:t>
            </a:r>
            <a:br>
              <a:rPr lang="ko" sz="700" b="0">
                <a:solidFill>
                  <a:schemeClr val="dk1"/>
                </a:solidFill>
              </a:rPr>
            </a:br>
            <a:r>
              <a:rPr lang="ko" sz="700" b="0">
                <a:solidFill>
                  <a:schemeClr val="dk1"/>
                </a:solidFill>
              </a:rPr>
              <a:t>    남아있는 플레이 횟수가 0 및 디펜스 플레이 완료 시 입장 불가 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④ 요일 별 버프 표시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각 요일 별 획득할 수 있는 재화가 한정되어 있음</a:t>
            </a:r>
            <a:br>
              <a:rPr lang="ko" sz="700" b="0">
                <a:solidFill>
                  <a:schemeClr val="dk1"/>
                </a:solidFill>
              </a:rPr>
            </a:br>
            <a:r>
              <a:rPr lang="ko" sz="700" b="0">
                <a:solidFill>
                  <a:schemeClr val="dk1"/>
                </a:solidFill>
              </a:rPr>
              <a:t>  - 토/일요일은 각종 재화를 얻을 수 있도록 밸런스 조정 필요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⑤ 디펜스 모드 단계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>
                <a:solidFill>
                  <a:schemeClr val="dk1"/>
                </a:solidFill>
              </a:rPr>
              <a:t>  - 1~10단계가 최대 (조정 필요)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>
                <a:solidFill>
                  <a:schemeClr val="dk1"/>
                </a:solidFill>
              </a:rPr>
              <a:t>  - 스테이지의 이름, 권장 전투력, 스테이지 섬네일 이미지 구성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0">
                <a:solidFill>
                  <a:schemeClr val="dk1"/>
                </a:solidFill>
              </a:rPr>
              <a:t>  - 한 단계를 클리어 해야 다음 단계가 해금되는 형식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  (해금되기 이전까지는 자물쇠 아이콘 표시 및 회색조 처리)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⑥ 스테이지 목표 및 획득 재화 설명 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 선택한 스테이지의 상세 이미지 및 목표 출력</a:t>
            </a:r>
            <a:br>
              <a:rPr lang="ko" sz="700" b="0">
                <a:solidFill>
                  <a:schemeClr val="dk1"/>
                </a:solidFill>
              </a:rPr>
            </a:br>
            <a:r>
              <a:rPr lang="ko" sz="700" b="0">
                <a:solidFill>
                  <a:schemeClr val="dk1"/>
                </a:solidFill>
              </a:rPr>
              <a:t>  - 획득할 수 있는 재화 출력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⑦ 버프 효과 구매 (생명력)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게임 머니를 통해 일시적으로 플레이어의 생명력을 올림</a:t>
            </a:r>
            <a:br>
              <a:rPr lang="ko" sz="700" b="0">
                <a:solidFill>
                  <a:schemeClr val="dk1"/>
                </a:solidFill>
              </a:rPr>
            </a:br>
            <a:r>
              <a:rPr lang="ko" sz="700" b="0">
                <a:solidFill>
                  <a:schemeClr val="dk1"/>
                </a:solidFill>
              </a:rPr>
              <a:t>  - 최대 3번까지 중첩해서 올리는 것이 가능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⑧ 버프 효과 구매 (방어력) </a:t>
            </a:r>
            <a:endParaRPr sz="700" b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⑦과 동일한 시스템, 플레이어의 방어력을 올림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⑨ 전투 시작 버튼: </a:t>
            </a:r>
            <a:r>
              <a:rPr lang="ko" sz="900" b="0">
                <a:solidFill>
                  <a:schemeClr val="dk1"/>
                </a:solidFill>
              </a:rPr>
              <a:t>디펜스 모드 시작 버튼 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>
              <a:solidFill>
                <a:schemeClr val="dk1"/>
              </a:solidFill>
            </a:endParaRPr>
          </a:p>
        </p:txBody>
      </p:sp>
      <p:sp>
        <p:nvSpPr>
          <p:cNvPr id="4073" name="Google Shape;4073;p67"/>
          <p:cNvSpPr/>
          <p:nvPr/>
        </p:nvSpPr>
        <p:spPr>
          <a:xfrm>
            <a:off x="859201" y="952441"/>
            <a:ext cx="276600" cy="276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4" name="Google Shape;4074;p67"/>
          <p:cNvSpPr/>
          <p:nvPr/>
        </p:nvSpPr>
        <p:spPr>
          <a:xfrm>
            <a:off x="905763" y="999671"/>
            <a:ext cx="171900" cy="180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67"/>
          <p:cNvSpPr/>
          <p:nvPr/>
        </p:nvSpPr>
        <p:spPr>
          <a:xfrm>
            <a:off x="3954925" y="977875"/>
            <a:ext cx="1004700" cy="15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latin typeface="Nanum Gothic"/>
                <a:ea typeface="Nanum Gothic"/>
                <a:cs typeface="Nanum Gothic"/>
                <a:sym typeface="Nanum Gothic"/>
              </a:rPr>
              <a:t>현재 플레이 횟수 00</a:t>
            </a:r>
            <a:endParaRPr sz="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6" name="Google Shape;4076;p67"/>
          <p:cNvSpPr/>
          <p:nvPr/>
        </p:nvSpPr>
        <p:spPr>
          <a:xfrm>
            <a:off x="4047200" y="1157675"/>
            <a:ext cx="912300" cy="15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남아있는 플레이 횟수 00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077" name="Google Shape;4077;p67"/>
          <p:cNvGrpSpPr/>
          <p:nvPr/>
        </p:nvGrpSpPr>
        <p:grpSpPr>
          <a:xfrm>
            <a:off x="742938" y="854907"/>
            <a:ext cx="179700" cy="180900"/>
            <a:chOff x="3315025" y="-243525"/>
            <a:chExt cx="179700" cy="180900"/>
          </a:xfrm>
        </p:grpSpPr>
        <p:sp>
          <p:nvSpPr>
            <p:cNvPr id="4078" name="Google Shape;4078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sp>
        <p:nvSpPr>
          <p:cNvPr id="4080" name="Google Shape;4080;p67"/>
          <p:cNvSpPr/>
          <p:nvPr/>
        </p:nvSpPr>
        <p:spPr>
          <a:xfrm>
            <a:off x="887200" y="1306425"/>
            <a:ext cx="2094300" cy="38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67"/>
          <p:cNvSpPr/>
          <p:nvPr/>
        </p:nvSpPr>
        <p:spPr>
          <a:xfrm>
            <a:off x="887200" y="1772000"/>
            <a:ext cx="2094300" cy="30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67"/>
          <p:cNvSpPr/>
          <p:nvPr/>
        </p:nvSpPr>
        <p:spPr>
          <a:xfrm>
            <a:off x="887200" y="2123075"/>
            <a:ext cx="2094300" cy="304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67"/>
          <p:cNvSpPr/>
          <p:nvPr/>
        </p:nvSpPr>
        <p:spPr>
          <a:xfrm>
            <a:off x="887200" y="2474150"/>
            <a:ext cx="2094300" cy="304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67"/>
          <p:cNvSpPr/>
          <p:nvPr/>
        </p:nvSpPr>
        <p:spPr>
          <a:xfrm>
            <a:off x="887200" y="2825225"/>
            <a:ext cx="2094300" cy="3045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67"/>
          <p:cNvSpPr txBox="1"/>
          <p:nvPr/>
        </p:nvSpPr>
        <p:spPr>
          <a:xfrm>
            <a:off x="1235300" y="2091475"/>
            <a:ext cx="95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스테이지 명 명명명명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권장 전투력 9999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6" name="Google Shape;4086;p67"/>
          <p:cNvSpPr/>
          <p:nvPr/>
        </p:nvSpPr>
        <p:spPr>
          <a:xfrm>
            <a:off x="887200" y="3176300"/>
            <a:ext cx="2094300" cy="95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7" name="Google Shape;40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399" y="2182422"/>
            <a:ext cx="171900" cy="18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88" name="Google Shape;4088;p67"/>
          <p:cNvSpPr/>
          <p:nvPr/>
        </p:nvSpPr>
        <p:spPr>
          <a:xfrm>
            <a:off x="4436000" y="2847950"/>
            <a:ext cx="466800" cy="353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전투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latin typeface="Nanum Gothic"/>
                <a:ea typeface="Nanum Gothic"/>
                <a:cs typeface="Nanum Gothic"/>
                <a:sym typeface="Nanum Gothic"/>
              </a:rPr>
              <a:t>시작</a:t>
            </a:r>
            <a:endParaRPr sz="10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9" name="Google Shape;4089;p67"/>
          <p:cNvSpPr/>
          <p:nvPr/>
        </p:nvSpPr>
        <p:spPr>
          <a:xfrm>
            <a:off x="3270300" y="2847950"/>
            <a:ext cx="504600" cy="337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생명력 10% ↑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     1000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90" name="Google Shape;409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551" y="3029749"/>
            <a:ext cx="93500" cy="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p67"/>
          <p:cNvSpPr/>
          <p:nvPr/>
        </p:nvSpPr>
        <p:spPr>
          <a:xfrm>
            <a:off x="3820375" y="2847950"/>
            <a:ext cx="504600" cy="3378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방어력 30% ↑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     3000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92" name="Google Shape;40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626" y="3029749"/>
            <a:ext cx="93500" cy="9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3" name="Google Shape;4093;p67"/>
          <p:cNvGrpSpPr/>
          <p:nvPr/>
        </p:nvGrpSpPr>
        <p:grpSpPr>
          <a:xfrm>
            <a:off x="3172638" y="3041232"/>
            <a:ext cx="179700" cy="180900"/>
            <a:chOff x="3315025" y="-243525"/>
            <a:chExt cx="179700" cy="180900"/>
          </a:xfrm>
        </p:grpSpPr>
        <p:sp>
          <p:nvSpPr>
            <p:cNvPr id="4094" name="Google Shape;4094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sp>
        <p:nvSpPr>
          <p:cNvPr id="4096" name="Google Shape;4096;p67"/>
          <p:cNvSpPr/>
          <p:nvPr/>
        </p:nvSpPr>
        <p:spPr>
          <a:xfrm>
            <a:off x="3270300" y="1456612"/>
            <a:ext cx="1632600" cy="12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67"/>
          <p:cNvSpPr txBox="1"/>
          <p:nvPr/>
        </p:nvSpPr>
        <p:spPr>
          <a:xfrm>
            <a:off x="887200" y="1772000"/>
            <a:ext cx="437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1단계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8" name="Google Shape;4098;p67"/>
          <p:cNvSpPr txBox="1"/>
          <p:nvPr/>
        </p:nvSpPr>
        <p:spPr>
          <a:xfrm>
            <a:off x="887200" y="2123075"/>
            <a:ext cx="437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2단계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9" name="Google Shape;4099;p67"/>
          <p:cNvSpPr txBox="1"/>
          <p:nvPr/>
        </p:nvSpPr>
        <p:spPr>
          <a:xfrm>
            <a:off x="887200" y="2474150"/>
            <a:ext cx="437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3단계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0" name="Google Shape;4100;p67"/>
          <p:cNvSpPr txBox="1"/>
          <p:nvPr/>
        </p:nvSpPr>
        <p:spPr>
          <a:xfrm>
            <a:off x="887200" y="2825225"/>
            <a:ext cx="437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4단계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1" name="Google Shape;4101;p67"/>
          <p:cNvSpPr/>
          <p:nvPr/>
        </p:nvSpPr>
        <p:spPr>
          <a:xfrm>
            <a:off x="3637924" y="2398150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67"/>
          <p:cNvSpPr/>
          <p:nvPr/>
        </p:nvSpPr>
        <p:spPr>
          <a:xfrm>
            <a:off x="3894598" y="2398150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67"/>
          <p:cNvSpPr/>
          <p:nvPr/>
        </p:nvSpPr>
        <p:spPr>
          <a:xfrm>
            <a:off x="3381250" y="2398150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4" name="Google Shape;4104;p67"/>
          <p:cNvSpPr txBox="1"/>
          <p:nvPr/>
        </p:nvSpPr>
        <p:spPr>
          <a:xfrm>
            <a:off x="3336675" y="2451505"/>
            <a:ext cx="3678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" b="1">
                <a:latin typeface="Nanum Gothic"/>
                <a:ea typeface="Nanum Gothic"/>
                <a:cs typeface="Nanum Gothic"/>
                <a:sym typeface="Nanum Gothic"/>
              </a:rPr>
              <a:t>300</a:t>
            </a:r>
            <a:endParaRPr sz="45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05" name="Google Shape;410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300" y="2420426"/>
            <a:ext cx="128200" cy="1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6" name="Google Shape;4106;p67"/>
          <p:cNvSpPr txBox="1"/>
          <p:nvPr/>
        </p:nvSpPr>
        <p:spPr>
          <a:xfrm>
            <a:off x="1235300" y="1742575"/>
            <a:ext cx="95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스테이지 명 명명명명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권장 전투력 9999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7" name="Google Shape;4107;p67"/>
          <p:cNvSpPr/>
          <p:nvPr/>
        </p:nvSpPr>
        <p:spPr>
          <a:xfrm>
            <a:off x="3328675" y="1586463"/>
            <a:ext cx="1488000" cy="726000"/>
          </a:xfrm>
          <a:prstGeom prst="parallelogram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스테이지 스크린샷</a:t>
            </a:r>
            <a:endParaRPr sz="600"/>
          </a:p>
        </p:txBody>
      </p:sp>
      <p:sp>
        <p:nvSpPr>
          <p:cNvPr id="4108" name="Google Shape;4108;p67"/>
          <p:cNvSpPr/>
          <p:nvPr/>
        </p:nvSpPr>
        <p:spPr>
          <a:xfrm>
            <a:off x="2073750" y="1774975"/>
            <a:ext cx="912300" cy="304500"/>
          </a:xfrm>
          <a:prstGeom prst="parallelogram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스테이지 섬네일 이미지</a:t>
            </a:r>
            <a:endParaRPr sz="600"/>
          </a:p>
        </p:txBody>
      </p:sp>
      <p:sp>
        <p:nvSpPr>
          <p:cNvPr id="4109" name="Google Shape;4109;p67"/>
          <p:cNvSpPr txBox="1"/>
          <p:nvPr/>
        </p:nvSpPr>
        <p:spPr>
          <a:xfrm>
            <a:off x="3386550" y="1478625"/>
            <a:ext cx="660600" cy="21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스테이지 명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0" name="Google Shape;4110;p67"/>
          <p:cNvSpPr/>
          <p:nvPr/>
        </p:nvSpPr>
        <p:spPr>
          <a:xfrm>
            <a:off x="3389575" y="2167891"/>
            <a:ext cx="1366200" cy="129000"/>
          </a:xfrm>
          <a:prstGeom prst="parallelogram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/>
              <a:t>제한 시간 동안 적들의 공격을 버티세요!</a:t>
            </a:r>
            <a:endParaRPr sz="400"/>
          </a:p>
        </p:txBody>
      </p:sp>
      <p:sp>
        <p:nvSpPr>
          <p:cNvPr id="4111" name="Google Shape;4111;p67"/>
          <p:cNvSpPr/>
          <p:nvPr/>
        </p:nvSpPr>
        <p:spPr>
          <a:xfrm>
            <a:off x="4151274" y="2398150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2" name="Google Shape;4112;p67"/>
          <p:cNvSpPr/>
          <p:nvPr/>
        </p:nvSpPr>
        <p:spPr>
          <a:xfrm>
            <a:off x="4407948" y="2398150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67"/>
          <p:cNvSpPr txBox="1"/>
          <p:nvPr/>
        </p:nvSpPr>
        <p:spPr>
          <a:xfrm>
            <a:off x="3603000" y="2339075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획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4" name="Google Shape;4114;p67"/>
          <p:cNvSpPr txBox="1"/>
          <p:nvPr/>
        </p:nvSpPr>
        <p:spPr>
          <a:xfrm>
            <a:off x="3877138" y="2339075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득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5" name="Google Shape;4115;p67"/>
          <p:cNvSpPr txBox="1"/>
          <p:nvPr/>
        </p:nvSpPr>
        <p:spPr>
          <a:xfrm>
            <a:off x="4113238" y="2339075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재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6" name="Google Shape;4116;p67"/>
          <p:cNvSpPr txBox="1"/>
          <p:nvPr/>
        </p:nvSpPr>
        <p:spPr>
          <a:xfrm>
            <a:off x="4363688" y="2339075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화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7" name="Google Shape;4117;p67"/>
          <p:cNvSpPr/>
          <p:nvPr/>
        </p:nvSpPr>
        <p:spPr>
          <a:xfrm>
            <a:off x="2073750" y="2123875"/>
            <a:ext cx="912300" cy="304500"/>
          </a:xfrm>
          <a:prstGeom prst="parallelogram">
            <a:avLst>
              <a:gd name="adj" fmla="val 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스테이지 섬네일 이미지</a:t>
            </a:r>
            <a:endParaRPr sz="600"/>
          </a:p>
        </p:txBody>
      </p:sp>
      <p:sp>
        <p:nvSpPr>
          <p:cNvPr id="4118" name="Google Shape;4118;p67"/>
          <p:cNvSpPr txBox="1"/>
          <p:nvPr/>
        </p:nvSpPr>
        <p:spPr>
          <a:xfrm>
            <a:off x="1235300" y="2440375"/>
            <a:ext cx="95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스테이지 명 명명명명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권장 전투력 9999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19" name="Google Shape;4119;p67"/>
          <p:cNvSpPr/>
          <p:nvPr/>
        </p:nvSpPr>
        <p:spPr>
          <a:xfrm>
            <a:off x="2073750" y="2472775"/>
            <a:ext cx="912300" cy="304500"/>
          </a:xfrm>
          <a:prstGeom prst="parallelogram">
            <a:avLst>
              <a:gd name="adj" fmla="val 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스테이지 섬네일 이미지</a:t>
            </a:r>
            <a:endParaRPr sz="600"/>
          </a:p>
        </p:txBody>
      </p:sp>
      <p:sp>
        <p:nvSpPr>
          <p:cNvPr id="4120" name="Google Shape;4120;p67"/>
          <p:cNvSpPr txBox="1"/>
          <p:nvPr/>
        </p:nvSpPr>
        <p:spPr>
          <a:xfrm>
            <a:off x="1235300" y="2789263"/>
            <a:ext cx="951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스테이지 명 명명명명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권장 전투력 9999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21" name="Google Shape;4121;p67"/>
          <p:cNvSpPr/>
          <p:nvPr/>
        </p:nvSpPr>
        <p:spPr>
          <a:xfrm>
            <a:off x="2073750" y="2821663"/>
            <a:ext cx="912300" cy="304500"/>
          </a:xfrm>
          <a:prstGeom prst="parallelogram">
            <a:avLst>
              <a:gd name="adj" fmla="val 0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스테이지 섬네일 이미지</a:t>
            </a:r>
            <a:endParaRPr sz="600"/>
          </a:p>
        </p:txBody>
      </p:sp>
      <p:pic>
        <p:nvPicPr>
          <p:cNvPr id="4122" name="Google Shape;41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399" y="2533497"/>
            <a:ext cx="171900" cy="18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3" name="Google Shape;41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399" y="2884572"/>
            <a:ext cx="171900" cy="18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124" name="Google Shape;4124;p67"/>
          <p:cNvSpPr/>
          <p:nvPr/>
        </p:nvSpPr>
        <p:spPr>
          <a:xfrm>
            <a:off x="922650" y="1349625"/>
            <a:ext cx="1989900" cy="150900"/>
          </a:xfrm>
          <a:prstGeom prst="parallelogram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/>
              <a:t>월</a:t>
            </a:r>
            <a:r>
              <a:rPr lang="ko" sz="600"/>
              <a:t>요일 버프: 획득하는 대포 부품 개수가 증가합니다.</a:t>
            </a:r>
            <a:endParaRPr sz="600"/>
          </a:p>
        </p:txBody>
      </p:sp>
      <p:sp>
        <p:nvSpPr>
          <p:cNvPr id="4125" name="Google Shape;4125;p67"/>
          <p:cNvSpPr/>
          <p:nvPr/>
        </p:nvSpPr>
        <p:spPr>
          <a:xfrm>
            <a:off x="922650" y="1488188"/>
            <a:ext cx="1989900" cy="150900"/>
          </a:xfrm>
          <a:prstGeom prst="parallelogram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/>
              <a:t>                     </a:t>
            </a:r>
            <a:r>
              <a:rPr lang="ko" sz="600"/>
              <a:t>획득하는 바퀴 부품 개수가 증가합니다.</a:t>
            </a:r>
            <a:endParaRPr sz="600"/>
          </a:p>
        </p:txBody>
      </p:sp>
      <p:sp>
        <p:nvSpPr>
          <p:cNvPr id="4126" name="Google Shape;4126;p67"/>
          <p:cNvSpPr/>
          <p:nvPr/>
        </p:nvSpPr>
        <p:spPr>
          <a:xfrm>
            <a:off x="1068900" y="3526575"/>
            <a:ext cx="1925400" cy="1248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127" name="Google Shape;4127;p67"/>
          <p:cNvGrpSpPr/>
          <p:nvPr/>
        </p:nvGrpSpPr>
        <p:grpSpPr>
          <a:xfrm>
            <a:off x="1420200" y="3568875"/>
            <a:ext cx="336900" cy="276600"/>
            <a:chOff x="3265688" y="-291382"/>
            <a:chExt cx="336900" cy="276600"/>
          </a:xfrm>
        </p:grpSpPr>
        <p:sp>
          <p:nvSpPr>
            <p:cNvPr id="4128" name="Google Shape;4128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67"/>
            <p:cNvSpPr txBox="1"/>
            <p:nvPr/>
          </p:nvSpPr>
          <p:spPr>
            <a:xfrm>
              <a:off x="3265688" y="-291382"/>
              <a:ext cx="3369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/>
                <a:t>10</a:t>
              </a:r>
              <a:endParaRPr sz="700" b="1"/>
            </a:p>
          </p:txBody>
        </p:sp>
      </p:grpSp>
      <p:sp>
        <p:nvSpPr>
          <p:cNvPr id="4130" name="Google Shape;4130;p67"/>
          <p:cNvSpPr/>
          <p:nvPr/>
        </p:nvSpPr>
        <p:spPr>
          <a:xfrm>
            <a:off x="1331375" y="4510225"/>
            <a:ext cx="4713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재도전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1" name="Google Shape;4131;p67"/>
          <p:cNvSpPr txBox="1"/>
          <p:nvPr/>
        </p:nvSpPr>
        <p:spPr>
          <a:xfrm>
            <a:off x="1584692" y="3485025"/>
            <a:ext cx="925837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Nanum Gothic"/>
                <a:ea typeface="Nanum Gothic"/>
                <a:cs typeface="Nanum Gothic"/>
                <a:sym typeface="Nanum Gothic"/>
              </a:rPr>
              <a:t>성공/실패</a:t>
            </a:r>
            <a:endParaRPr sz="1100" b="1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2" name="Google Shape;4132;p67"/>
          <p:cNvSpPr/>
          <p:nvPr/>
        </p:nvSpPr>
        <p:spPr>
          <a:xfrm>
            <a:off x="1068900" y="3875475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1단계 수비에 성공하였습니다.</a:t>
            </a:r>
            <a:endParaRPr sz="500"/>
          </a:p>
        </p:txBody>
      </p:sp>
      <p:sp>
        <p:nvSpPr>
          <p:cNvPr id="4133" name="Google Shape;4133;p67"/>
          <p:cNvSpPr/>
          <p:nvPr/>
        </p:nvSpPr>
        <p:spPr>
          <a:xfrm>
            <a:off x="1561899" y="4219125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4" name="Google Shape;4134;p67"/>
          <p:cNvSpPr/>
          <p:nvPr/>
        </p:nvSpPr>
        <p:spPr>
          <a:xfrm>
            <a:off x="1818573" y="4219125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4135;p67"/>
          <p:cNvSpPr/>
          <p:nvPr/>
        </p:nvSpPr>
        <p:spPr>
          <a:xfrm>
            <a:off x="2075249" y="4219125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6" name="Google Shape;4136;p67"/>
          <p:cNvSpPr/>
          <p:nvPr/>
        </p:nvSpPr>
        <p:spPr>
          <a:xfrm>
            <a:off x="2331923" y="4219125"/>
            <a:ext cx="204300" cy="2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4137;p67"/>
          <p:cNvSpPr txBox="1"/>
          <p:nvPr/>
        </p:nvSpPr>
        <p:spPr>
          <a:xfrm>
            <a:off x="1526975" y="4160050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획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8" name="Google Shape;4138;p67"/>
          <p:cNvSpPr txBox="1"/>
          <p:nvPr/>
        </p:nvSpPr>
        <p:spPr>
          <a:xfrm>
            <a:off x="1801113" y="4160050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득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9" name="Google Shape;4139;p67"/>
          <p:cNvSpPr txBox="1"/>
          <p:nvPr/>
        </p:nvSpPr>
        <p:spPr>
          <a:xfrm>
            <a:off x="2037213" y="4160050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재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0" name="Google Shape;4140;p67"/>
          <p:cNvSpPr txBox="1"/>
          <p:nvPr/>
        </p:nvSpPr>
        <p:spPr>
          <a:xfrm>
            <a:off x="2287663" y="4160050"/>
            <a:ext cx="236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anum Gothic"/>
                <a:ea typeface="Nanum Gothic"/>
                <a:cs typeface="Nanum Gothic"/>
                <a:sym typeface="Nanum Gothic"/>
              </a:rPr>
              <a:t>화</a:t>
            </a:r>
            <a:endParaRPr sz="7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1" name="Google Shape;4141;p67"/>
          <p:cNvSpPr/>
          <p:nvPr/>
        </p:nvSpPr>
        <p:spPr>
          <a:xfrm>
            <a:off x="1897353" y="4510225"/>
            <a:ext cx="4713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확인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2" name="Google Shape;4142;p67"/>
          <p:cNvSpPr/>
          <p:nvPr/>
        </p:nvSpPr>
        <p:spPr>
          <a:xfrm>
            <a:off x="2370025" y="3631738"/>
            <a:ext cx="128100" cy="15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-89999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</a:t>
            </a:r>
            <a:endParaRPr/>
          </a:p>
        </p:txBody>
      </p:sp>
      <p:grpSp>
        <p:nvGrpSpPr>
          <p:cNvPr id="4143" name="Google Shape;4143;p67"/>
          <p:cNvGrpSpPr/>
          <p:nvPr/>
        </p:nvGrpSpPr>
        <p:grpSpPr>
          <a:xfrm>
            <a:off x="3877138" y="950557"/>
            <a:ext cx="179700" cy="180900"/>
            <a:chOff x="3315025" y="-243525"/>
            <a:chExt cx="179700" cy="180900"/>
          </a:xfrm>
        </p:grpSpPr>
        <p:sp>
          <p:nvSpPr>
            <p:cNvPr id="4144" name="Google Shape;4144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4146" name="Google Shape;4146;p67"/>
          <p:cNvGrpSpPr/>
          <p:nvPr/>
        </p:nvGrpSpPr>
        <p:grpSpPr>
          <a:xfrm>
            <a:off x="797463" y="1435632"/>
            <a:ext cx="179700" cy="180900"/>
            <a:chOff x="3315025" y="-243525"/>
            <a:chExt cx="179700" cy="180900"/>
          </a:xfrm>
        </p:grpSpPr>
        <p:sp>
          <p:nvSpPr>
            <p:cNvPr id="4147" name="Google Shape;4147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4149" name="Google Shape;4149;p67"/>
          <p:cNvGrpSpPr/>
          <p:nvPr/>
        </p:nvGrpSpPr>
        <p:grpSpPr>
          <a:xfrm>
            <a:off x="797463" y="1818407"/>
            <a:ext cx="179700" cy="180900"/>
            <a:chOff x="3315025" y="-243525"/>
            <a:chExt cx="179700" cy="180900"/>
          </a:xfrm>
        </p:grpSpPr>
        <p:sp>
          <p:nvSpPr>
            <p:cNvPr id="4150" name="Google Shape;4150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4152" name="Google Shape;4152;p67"/>
          <p:cNvGrpSpPr/>
          <p:nvPr/>
        </p:nvGrpSpPr>
        <p:grpSpPr>
          <a:xfrm>
            <a:off x="3270288" y="1371932"/>
            <a:ext cx="179700" cy="180900"/>
            <a:chOff x="3315025" y="-243525"/>
            <a:chExt cx="179700" cy="180900"/>
          </a:xfrm>
        </p:grpSpPr>
        <p:sp>
          <p:nvSpPr>
            <p:cNvPr id="4153" name="Google Shape;4153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4155" name="Google Shape;4155;p67"/>
          <p:cNvGrpSpPr/>
          <p:nvPr/>
        </p:nvGrpSpPr>
        <p:grpSpPr>
          <a:xfrm>
            <a:off x="3950450" y="2732407"/>
            <a:ext cx="179700" cy="180900"/>
            <a:chOff x="3315025" y="-243525"/>
            <a:chExt cx="179700" cy="180900"/>
          </a:xfrm>
        </p:grpSpPr>
        <p:sp>
          <p:nvSpPr>
            <p:cNvPr id="4156" name="Google Shape;4156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grpSp>
        <p:nvGrpSpPr>
          <p:cNvPr id="4158" name="Google Shape;4158;p67"/>
          <p:cNvGrpSpPr/>
          <p:nvPr/>
        </p:nvGrpSpPr>
        <p:grpSpPr>
          <a:xfrm>
            <a:off x="4391888" y="2770182"/>
            <a:ext cx="179700" cy="180900"/>
            <a:chOff x="3315025" y="-243525"/>
            <a:chExt cx="179700" cy="180900"/>
          </a:xfrm>
        </p:grpSpPr>
        <p:sp>
          <p:nvSpPr>
            <p:cNvPr id="4159" name="Google Shape;4159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4161" name="Google Shape;4161;p67"/>
          <p:cNvGrpSpPr/>
          <p:nvPr/>
        </p:nvGrpSpPr>
        <p:grpSpPr>
          <a:xfrm>
            <a:off x="1344000" y="3966950"/>
            <a:ext cx="336900" cy="276600"/>
            <a:chOff x="3265688" y="-291382"/>
            <a:chExt cx="336900" cy="276600"/>
          </a:xfrm>
        </p:grpSpPr>
        <p:sp>
          <p:nvSpPr>
            <p:cNvPr id="4162" name="Google Shape;4162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7"/>
            <p:cNvSpPr txBox="1"/>
            <p:nvPr/>
          </p:nvSpPr>
          <p:spPr>
            <a:xfrm>
              <a:off x="3265688" y="-291382"/>
              <a:ext cx="3369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/>
                <a:t>12</a:t>
              </a:r>
              <a:endParaRPr sz="700" b="1"/>
            </a:p>
          </p:txBody>
        </p:sp>
      </p:grpSp>
      <p:grpSp>
        <p:nvGrpSpPr>
          <p:cNvPr id="4164" name="Google Shape;4164;p67"/>
          <p:cNvGrpSpPr/>
          <p:nvPr/>
        </p:nvGrpSpPr>
        <p:grpSpPr>
          <a:xfrm>
            <a:off x="2334600" y="3492675"/>
            <a:ext cx="336900" cy="276600"/>
            <a:chOff x="3265688" y="-291382"/>
            <a:chExt cx="336900" cy="276600"/>
          </a:xfrm>
        </p:grpSpPr>
        <p:sp>
          <p:nvSpPr>
            <p:cNvPr id="4165" name="Google Shape;4165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67"/>
            <p:cNvSpPr txBox="1"/>
            <p:nvPr/>
          </p:nvSpPr>
          <p:spPr>
            <a:xfrm>
              <a:off x="3265688" y="-291382"/>
              <a:ext cx="3369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/>
                <a:t>11</a:t>
              </a:r>
              <a:endParaRPr sz="700" b="1"/>
            </a:p>
          </p:txBody>
        </p:sp>
      </p:grpSp>
      <p:grpSp>
        <p:nvGrpSpPr>
          <p:cNvPr id="4167" name="Google Shape;4167;p67"/>
          <p:cNvGrpSpPr/>
          <p:nvPr/>
        </p:nvGrpSpPr>
        <p:grpSpPr>
          <a:xfrm>
            <a:off x="1191600" y="4347950"/>
            <a:ext cx="336900" cy="276600"/>
            <a:chOff x="3265688" y="-291382"/>
            <a:chExt cx="336900" cy="276600"/>
          </a:xfrm>
        </p:grpSpPr>
        <p:sp>
          <p:nvSpPr>
            <p:cNvPr id="4168" name="Google Shape;4168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67"/>
            <p:cNvSpPr txBox="1"/>
            <p:nvPr/>
          </p:nvSpPr>
          <p:spPr>
            <a:xfrm>
              <a:off x="3265688" y="-291382"/>
              <a:ext cx="336900" cy="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b="1"/>
                <a:t>13</a:t>
              </a:r>
              <a:endParaRPr sz="700" b="1"/>
            </a:p>
          </p:txBody>
        </p:sp>
      </p:grpSp>
      <p:sp>
        <p:nvSpPr>
          <p:cNvPr id="4170" name="Google Shape;4170;p67"/>
          <p:cNvSpPr/>
          <p:nvPr/>
        </p:nvSpPr>
        <p:spPr>
          <a:xfrm>
            <a:off x="2089213" y="1096500"/>
            <a:ext cx="9123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내 전투력 9999</a:t>
            </a:r>
            <a:endParaRPr sz="600"/>
          </a:p>
        </p:txBody>
      </p:sp>
      <p:grpSp>
        <p:nvGrpSpPr>
          <p:cNvPr id="4171" name="Google Shape;4171;p67"/>
          <p:cNvGrpSpPr/>
          <p:nvPr/>
        </p:nvGrpSpPr>
        <p:grpSpPr>
          <a:xfrm>
            <a:off x="2266938" y="931107"/>
            <a:ext cx="179700" cy="180900"/>
            <a:chOff x="3315025" y="-243525"/>
            <a:chExt cx="179700" cy="180900"/>
          </a:xfrm>
        </p:grpSpPr>
        <p:sp>
          <p:nvSpPr>
            <p:cNvPr id="4172" name="Google Shape;4172;p6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6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4174" name="Google Shape;4174;p67"/>
          <p:cNvSpPr txBox="1">
            <a:spLocks noGrp="1"/>
          </p:cNvSpPr>
          <p:nvPr>
            <p:ph type="body" idx="1"/>
          </p:nvPr>
        </p:nvSpPr>
        <p:spPr>
          <a:xfrm>
            <a:off x="3339650" y="3526625"/>
            <a:ext cx="2421600" cy="13152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⑩ 디펜스 모드 결과 출력 텍스트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성공/실패 구분 및 단계 별 수비 성공 텍스트 출력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⑩ 디펜스 모드 결과 출력 텍스트: </a:t>
            </a:r>
            <a:r>
              <a:rPr lang="ko" sz="900" b="0">
                <a:solidFill>
                  <a:schemeClr val="dk1"/>
                </a:solidFill>
              </a:rPr>
              <a:t>성공/실패 구분</a:t>
            </a:r>
            <a:endParaRPr sz="9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⑪ 플레이 완료 등급 표시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플레이 결과 점수를 통해 A~C등급으로  구분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⑫ 획득한 재화 표시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⑬ 확인 버튼/광고 버튼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b="0">
                <a:solidFill>
                  <a:schemeClr val="dk1"/>
                </a:solidFill>
              </a:rPr>
              <a:t>  - 재도전/확인 구분</a:t>
            </a: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0">
              <a:solidFill>
                <a:schemeClr val="dk1"/>
              </a:solidFill>
            </a:endParaRPr>
          </a:p>
        </p:txBody>
      </p:sp>
      <p:sp>
        <p:nvSpPr>
          <p:cNvPr id="4175" name="Google Shape;4175;p67"/>
          <p:cNvSpPr/>
          <p:nvPr/>
        </p:nvSpPr>
        <p:spPr>
          <a:xfrm>
            <a:off x="748400" y="4038438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획득 재화</a:t>
            </a:r>
            <a:endParaRPr sz="500"/>
          </a:p>
        </p:txBody>
      </p:sp>
      <p:sp>
        <p:nvSpPr>
          <p:cNvPr id="4176" name="Google Shape;4176;p67"/>
          <p:cNvSpPr/>
          <p:nvPr/>
        </p:nvSpPr>
        <p:spPr>
          <a:xfrm>
            <a:off x="2463327" y="4510225"/>
            <a:ext cx="268500" cy="150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Nanum Gothic"/>
                <a:ea typeface="Nanum Gothic"/>
                <a:cs typeface="Nanum Gothic"/>
                <a:sym typeface="Nanum Gothic"/>
              </a:rPr>
              <a:t>광고</a:t>
            </a:r>
            <a:endParaRPr sz="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7" name="Google Shape;4177;p67"/>
          <p:cNvSpPr/>
          <p:nvPr/>
        </p:nvSpPr>
        <p:spPr>
          <a:xfrm>
            <a:off x="1634875" y="4368213"/>
            <a:ext cx="1925400" cy="216000"/>
          </a:xfrm>
          <a:prstGeom prst="parallelogram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solidFill>
                  <a:srgbClr val="FF0000"/>
                </a:solidFill>
              </a:rPr>
              <a:t>보상 2배!</a:t>
            </a:r>
            <a:endParaRPr sz="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3.로그인 정보 확인 (약관동의 팝업 / 로그인 방식 선택 팝업)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 및 개인정보처리방침 </a:t>
            </a: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GlobalUI -&gt; TermsOfService 에 UI 배치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①</a:t>
            </a: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제목 / </a:t>
            </a:r>
            <a:r>
              <a:rPr lang="ko">
                <a:solidFill>
                  <a:schemeClr val="dk1"/>
                </a:solidFill>
              </a:rPr>
              <a:t>②</a:t>
            </a: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 - 스크롤 가능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 표시 조건 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최초 실행 시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이용약관 혹은 개인정보처리방식 변경 시 1회 표시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창 닫힘 조건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lang="ko">
                <a:solidFill>
                  <a:schemeClr val="dk1"/>
                </a:solidFill>
              </a:rPr>
              <a:t>③</a:t>
            </a: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버튼에 모두 체크표시가 되면 창 닫힘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(체크표시를 하지 않으면 더 이상 진행되지 않음)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버튼에 모두 체크표시 하지 않고 종료하거나 다른 행동을 할 경우 체크 표시가 될 때 까지 다시 출력함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*팝업 창 출력 시 뒤 화면은 타이틀 화면이 출력 되어 있어야함</a:t>
            </a:r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로그인 방식 선택 창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④ 팝업 창 제목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⑤ 주의사항 내용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</a:rPr>
              <a:t>  - </a:t>
            </a:r>
            <a:r>
              <a:rPr lang="ko" sz="900" b="0">
                <a:solidFill>
                  <a:schemeClr val="dk1"/>
                </a:solidFill>
              </a:rPr>
              <a:t>게스트 모드로 진행 시 어플리케이션을 삭제하면 모든 데이터가 사라집니다.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⑥ 구글 or 애플 로그인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⑦ 페이스북 로그인 버튼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⑧ 게스트 로그인 버튼 (약간 흐리게 표시)</a:t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931575" y="1107150"/>
            <a:ext cx="1182900" cy="1099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이용약관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2114475" y="1107150"/>
            <a:ext cx="1182900" cy="1099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80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개인정보 처리방침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1799025" y="1934900"/>
            <a:ext cx="222600" cy="202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V</a:t>
            </a:r>
            <a:endParaRPr sz="700"/>
          </a:p>
        </p:txBody>
      </p:sp>
      <p:sp>
        <p:nvSpPr>
          <p:cNvPr id="263" name="Google Shape;263;p23"/>
          <p:cNvSpPr/>
          <p:nvPr/>
        </p:nvSpPr>
        <p:spPr>
          <a:xfrm>
            <a:off x="2888275" y="1934900"/>
            <a:ext cx="222600" cy="202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V</a:t>
            </a:r>
            <a:endParaRPr sz="700"/>
          </a:p>
        </p:txBody>
      </p:sp>
      <p:sp>
        <p:nvSpPr>
          <p:cNvPr id="264" name="Google Shape;264;p23"/>
          <p:cNvSpPr/>
          <p:nvPr/>
        </p:nvSpPr>
        <p:spPr>
          <a:xfrm>
            <a:off x="1474200" y="3368825"/>
            <a:ext cx="1248600" cy="1304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계정을 연동하여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게임 데이터를 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안전하게 지키세요.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1664175" y="3995700"/>
            <a:ext cx="868800" cy="1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구글/애플 로그인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971250" y="1279700"/>
            <a:ext cx="1103700" cy="60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Gothic"/>
                <a:ea typeface="Nanum Gothic"/>
                <a:cs typeface="Nanum Gothic"/>
                <a:sym typeface="Nanum Gothic"/>
              </a:rPr>
              <a:t>스크롤 가능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2154075" y="1279700"/>
            <a:ext cx="1103700" cy="60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스크롤 가능</a:t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1664175" y="4214662"/>
            <a:ext cx="868800" cy="1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페이스북 로그인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474200" y="3304025"/>
            <a:ext cx="1248600" cy="152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1357775" y="3216432"/>
            <a:ext cx="179700" cy="180900"/>
            <a:chOff x="3315025" y="-243525"/>
            <a:chExt cx="179700" cy="180900"/>
          </a:xfrm>
        </p:grpSpPr>
        <p:sp>
          <p:nvSpPr>
            <p:cNvPr id="271" name="Google Shape;271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273" name="Google Shape;273;p23"/>
          <p:cNvGrpSpPr/>
          <p:nvPr/>
        </p:nvGrpSpPr>
        <p:grpSpPr>
          <a:xfrm>
            <a:off x="1341000" y="3618732"/>
            <a:ext cx="179700" cy="180900"/>
            <a:chOff x="3315025" y="-243525"/>
            <a:chExt cx="179700" cy="180900"/>
          </a:xfrm>
        </p:grpSpPr>
        <p:sp>
          <p:nvSpPr>
            <p:cNvPr id="274" name="Google Shape;274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276" name="Google Shape;276;p23"/>
          <p:cNvGrpSpPr/>
          <p:nvPr/>
        </p:nvGrpSpPr>
        <p:grpSpPr>
          <a:xfrm>
            <a:off x="1493400" y="3923532"/>
            <a:ext cx="179700" cy="180900"/>
            <a:chOff x="3315025" y="-243525"/>
            <a:chExt cx="179700" cy="180900"/>
          </a:xfrm>
        </p:grpSpPr>
        <p:sp>
          <p:nvSpPr>
            <p:cNvPr id="277" name="Google Shape;277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grpSp>
        <p:nvGrpSpPr>
          <p:cNvPr id="279" name="Google Shape;279;p23"/>
          <p:cNvGrpSpPr/>
          <p:nvPr/>
        </p:nvGrpSpPr>
        <p:grpSpPr>
          <a:xfrm>
            <a:off x="1493400" y="4180432"/>
            <a:ext cx="179700" cy="180900"/>
            <a:chOff x="3315025" y="-243525"/>
            <a:chExt cx="179700" cy="180900"/>
          </a:xfrm>
        </p:grpSpPr>
        <p:sp>
          <p:nvSpPr>
            <p:cNvPr id="280" name="Google Shape;280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grpSp>
        <p:nvGrpSpPr>
          <p:cNvPr id="282" name="Google Shape;282;p23"/>
          <p:cNvGrpSpPr/>
          <p:nvPr/>
        </p:nvGrpSpPr>
        <p:grpSpPr>
          <a:xfrm>
            <a:off x="899775" y="1057382"/>
            <a:ext cx="179700" cy="180900"/>
            <a:chOff x="3315025" y="-243525"/>
            <a:chExt cx="179700" cy="180900"/>
          </a:xfrm>
        </p:grpSpPr>
        <p:sp>
          <p:nvSpPr>
            <p:cNvPr id="283" name="Google Shape;283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285" name="Google Shape;285;p23"/>
          <p:cNvGrpSpPr/>
          <p:nvPr/>
        </p:nvGrpSpPr>
        <p:grpSpPr>
          <a:xfrm>
            <a:off x="1661775" y="1971782"/>
            <a:ext cx="179700" cy="180900"/>
            <a:chOff x="3315025" y="-243525"/>
            <a:chExt cx="179700" cy="180900"/>
          </a:xfrm>
        </p:grpSpPr>
        <p:sp>
          <p:nvSpPr>
            <p:cNvPr id="286" name="Google Shape;286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288" name="Google Shape;288;p23"/>
          <p:cNvGrpSpPr/>
          <p:nvPr/>
        </p:nvGrpSpPr>
        <p:grpSpPr>
          <a:xfrm>
            <a:off x="899775" y="1362182"/>
            <a:ext cx="179700" cy="180900"/>
            <a:chOff x="3315025" y="-243525"/>
            <a:chExt cx="179700" cy="180900"/>
          </a:xfrm>
        </p:grpSpPr>
        <p:sp>
          <p:nvSpPr>
            <p:cNvPr id="289" name="Google Shape;289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1664175" y="4433624"/>
            <a:ext cx="868800" cy="1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게스트 로그인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1493400" y="4407407"/>
            <a:ext cx="179700" cy="180900"/>
            <a:chOff x="3315025" y="-243525"/>
            <a:chExt cx="179700" cy="180900"/>
          </a:xfrm>
        </p:grpSpPr>
        <p:sp>
          <p:nvSpPr>
            <p:cNvPr id="293" name="Google Shape;293;p23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데이터 보정 팝업 - 최초 게스트 계정, 게스트 계정 알림 </a:t>
            </a:r>
            <a:endParaRPr/>
          </a:p>
        </p:txBody>
      </p:sp>
      <p:sp>
        <p:nvSpPr>
          <p:cNvPr id="300" name="Google Shape;300;p24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① 팝업 창 제목 : 주의!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② 주의 할 내용 텍스트</a:t>
            </a: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③ </a:t>
            </a:r>
            <a:r>
              <a:rPr lang="ko">
                <a:solidFill>
                  <a:schemeClr val="dk1"/>
                </a:solidFill>
              </a:rPr>
              <a:t>취소 버튼 : </a:t>
            </a:r>
            <a:r>
              <a:rPr lang="ko" b="0">
                <a:solidFill>
                  <a:schemeClr val="dk1"/>
                </a:solidFill>
              </a:rPr>
              <a:t>이전 로그인 방식 선택 화면으로 돌아감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④ </a:t>
            </a:r>
            <a:r>
              <a:rPr lang="ko">
                <a:solidFill>
                  <a:schemeClr val="dk1"/>
                </a:solidFill>
              </a:rPr>
              <a:t>게스트 계정 로그인 버튼 : </a:t>
            </a:r>
            <a:r>
              <a:rPr lang="ko" b="0">
                <a:solidFill>
                  <a:schemeClr val="dk1"/>
                </a:solidFill>
              </a:rPr>
              <a:t>서버에 있는 데이터를 기준으로 데이터를 일치시킴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301" name="Google Shape;301;p24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게스트 계정 로그인 시 출력 되는 팝업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⑤ 주의 안내 문구 텍스트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⑥ 확인 버튼 </a:t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1055725" y="1091425"/>
            <a:ext cx="2085600" cy="1304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게스트 계정에서는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구매 내역 및 게임 플레이 정보 보호가 불가능 합니다.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안전한 데이터 보관을 위해 계정 연동을 권장합니다.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1119400" y="2156225"/>
            <a:ext cx="868800" cy="1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취소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1055725" y="1026625"/>
            <a:ext cx="2085600" cy="152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게스트 계정 주의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05" name="Google Shape;305;p24"/>
          <p:cNvGrpSpPr/>
          <p:nvPr/>
        </p:nvGrpSpPr>
        <p:grpSpPr>
          <a:xfrm>
            <a:off x="926325" y="939032"/>
            <a:ext cx="179700" cy="180900"/>
            <a:chOff x="3315025" y="-243525"/>
            <a:chExt cx="179700" cy="180900"/>
          </a:xfrm>
        </p:grpSpPr>
        <p:sp>
          <p:nvSpPr>
            <p:cNvPr id="306" name="Google Shape;306;p2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08" name="Google Shape;308;p24"/>
          <p:cNvGrpSpPr/>
          <p:nvPr/>
        </p:nvGrpSpPr>
        <p:grpSpPr>
          <a:xfrm>
            <a:off x="909550" y="1341332"/>
            <a:ext cx="179700" cy="180900"/>
            <a:chOff x="3315025" y="-243525"/>
            <a:chExt cx="179700" cy="180900"/>
          </a:xfrm>
        </p:grpSpPr>
        <p:sp>
          <p:nvSpPr>
            <p:cNvPr id="309" name="Google Shape;309;p2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11" name="Google Shape;311;p24"/>
          <p:cNvGrpSpPr/>
          <p:nvPr/>
        </p:nvGrpSpPr>
        <p:grpSpPr>
          <a:xfrm>
            <a:off x="1034013" y="2058032"/>
            <a:ext cx="179700" cy="180900"/>
            <a:chOff x="3315025" y="-243525"/>
            <a:chExt cx="179700" cy="180900"/>
          </a:xfrm>
        </p:grpSpPr>
        <p:sp>
          <p:nvSpPr>
            <p:cNvPr id="312" name="Google Shape;312;p2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314" name="Google Shape;314;p24"/>
          <p:cNvSpPr/>
          <p:nvPr/>
        </p:nvSpPr>
        <p:spPr>
          <a:xfrm>
            <a:off x="2187725" y="2156225"/>
            <a:ext cx="868800" cy="1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게스트 계정 로그인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15" name="Google Shape;315;p24"/>
          <p:cNvGrpSpPr/>
          <p:nvPr/>
        </p:nvGrpSpPr>
        <p:grpSpPr>
          <a:xfrm>
            <a:off x="2080625" y="2058032"/>
            <a:ext cx="179700" cy="180900"/>
            <a:chOff x="3315025" y="-243525"/>
            <a:chExt cx="179700" cy="180900"/>
          </a:xfrm>
        </p:grpSpPr>
        <p:sp>
          <p:nvSpPr>
            <p:cNvPr id="316" name="Google Shape;316;p2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318" name="Google Shape;318;p24"/>
          <p:cNvSpPr/>
          <p:nvPr/>
        </p:nvSpPr>
        <p:spPr>
          <a:xfrm>
            <a:off x="1055725" y="3358275"/>
            <a:ext cx="2085600" cy="1304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게스트 계정으로 연결되었습니다.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계정 연동은 로비 화면의 플레이어 설정 화면에서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Nanum Gothic"/>
                <a:ea typeface="Nanum Gothic"/>
                <a:cs typeface="Nanum Gothic"/>
                <a:sym typeface="Nanum Gothic"/>
              </a:rPr>
              <a:t>진행할 수 있습니다. 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1055725" y="3293475"/>
            <a:ext cx="2085600" cy="1521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게스트 계정 주의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1664125" y="4343525"/>
            <a:ext cx="868800" cy="170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확인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1" name="Google Shape;321;p24"/>
          <p:cNvGrpSpPr/>
          <p:nvPr/>
        </p:nvGrpSpPr>
        <p:grpSpPr>
          <a:xfrm>
            <a:off x="1231125" y="3758432"/>
            <a:ext cx="179700" cy="180900"/>
            <a:chOff x="3315025" y="-243525"/>
            <a:chExt cx="179700" cy="180900"/>
          </a:xfrm>
        </p:grpSpPr>
        <p:sp>
          <p:nvSpPr>
            <p:cNvPr id="322" name="Google Shape;322;p2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324" name="Google Shape;324;p24"/>
          <p:cNvGrpSpPr/>
          <p:nvPr/>
        </p:nvGrpSpPr>
        <p:grpSpPr>
          <a:xfrm>
            <a:off x="1535925" y="4368032"/>
            <a:ext cx="179700" cy="180900"/>
            <a:chOff x="3315025" y="-243525"/>
            <a:chExt cx="179700" cy="180900"/>
          </a:xfrm>
        </p:grpSpPr>
        <p:sp>
          <p:nvSpPr>
            <p:cNvPr id="325" name="Google Shape;325;p24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데이터 보정 팝업 - 계정 생성 및 로딩</a:t>
            </a:r>
            <a:endParaRPr/>
          </a:p>
        </p:txBody>
      </p:sp>
      <p:sp>
        <p:nvSpPr>
          <p:cNvPr id="332" name="Google Shape;332;p25"/>
          <p:cNvSpPr txBox="1">
            <a:spLocks noGrp="1"/>
          </p:cNvSpPr>
          <p:nvPr>
            <p:ph type="body" idx="1"/>
          </p:nvPr>
        </p:nvSpPr>
        <p:spPr>
          <a:xfrm>
            <a:off x="4245425" y="5649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최초 계정 생성 시 출력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① ID 알림 텍스트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② ID 입력란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③ 확인 버튼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body" idx="2"/>
          </p:nvPr>
        </p:nvSpPr>
        <p:spPr>
          <a:xfrm>
            <a:off x="4245425" y="2842325"/>
            <a:ext cx="4498200" cy="2204700"/>
          </a:xfrm>
          <a:prstGeom prst="rect">
            <a:avLst/>
          </a:prstGeom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④ 시작 버튼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보정까지 끝난 후 로그인 과정이 마무리 되면 안내문구 표시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“(구글/애플/페이스북)으로 로그인 완료”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문구 표시 2초 후 시작 버튼으로 변경됨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메인UI로 연결</a:t>
            </a:r>
            <a:endParaRPr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버튼 UI로 변경됨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>
            <a:off x="1178575" y="1257025"/>
            <a:ext cx="1839900" cy="82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1213575" y="1271475"/>
            <a:ext cx="1766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게임에서 사용할 닉네임을 설정해주세요.</a:t>
            </a:r>
            <a:endParaRPr sz="600"/>
          </a:p>
        </p:txBody>
      </p:sp>
      <p:sp>
        <p:nvSpPr>
          <p:cNvPr id="336" name="Google Shape;336;p25"/>
          <p:cNvSpPr/>
          <p:nvPr/>
        </p:nvSpPr>
        <p:spPr>
          <a:xfrm>
            <a:off x="1775125" y="1843450"/>
            <a:ext cx="646800" cy="1542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확인</a:t>
            </a:r>
            <a:endParaRPr sz="600"/>
          </a:p>
        </p:txBody>
      </p:sp>
      <p:sp>
        <p:nvSpPr>
          <p:cNvPr id="337" name="Google Shape;337;p25"/>
          <p:cNvSpPr/>
          <p:nvPr/>
        </p:nvSpPr>
        <p:spPr>
          <a:xfrm>
            <a:off x="1381775" y="1571275"/>
            <a:ext cx="1430400" cy="19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사용할 ID입력</a:t>
            </a:r>
            <a:endParaRPr sz="600"/>
          </a:p>
        </p:txBody>
      </p:sp>
      <p:grpSp>
        <p:nvGrpSpPr>
          <p:cNvPr id="338" name="Google Shape;338;p25"/>
          <p:cNvGrpSpPr/>
          <p:nvPr/>
        </p:nvGrpSpPr>
        <p:grpSpPr>
          <a:xfrm>
            <a:off x="1200225" y="1257032"/>
            <a:ext cx="179700" cy="180900"/>
            <a:chOff x="3315025" y="-243525"/>
            <a:chExt cx="179700" cy="180900"/>
          </a:xfrm>
        </p:grpSpPr>
        <p:sp>
          <p:nvSpPr>
            <p:cNvPr id="339" name="Google Shape;339;p2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41" name="Google Shape;341;p25"/>
          <p:cNvGrpSpPr/>
          <p:nvPr/>
        </p:nvGrpSpPr>
        <p:grpSpPr>
          <a:xfrm>
            <a:off x="1259650" y="1659332"/>
            <a:ext cx="179700" cy="180900"/>
            <a:chOff x="3315025" y="-243525"/>
            <a:chExt cx="179700" cy="180900"/>
          </a:xfrm>
        </p:grpSpPr>
        <p:sp>
          <p:nvSpPr>
            <p:cNvPr id="342" name="Google Shape;342;p2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344" name="Google Shape;344;p25"/>
          <p:cNvGrpSpPr/>
          <p:nvPr/>
        </p:nvGrpSpPr>
        <p:grpSpPr>
          <a:xfrm>
            <a:off x="1716850" y="1811732"/>
            <a:ext cx="179700" cy="180900"/>
            <a:chOff x="3315025" y="-243525"/>
            <a:chExt cx="179700" cy="180900"/>
          </a:xfrm>
        </p:grpSpPr>
        <p:sp>
          <p:nvSpPr>
            <p:cNvPr id="345" name="Google Shape;345;p2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sp>
        <p:nvSpPr>
          <p:cNvPr id="347" name="Google Shape;347;p25"/>
          <p:cNvSpPr/>
          <p:nvPr/>
        </p:nvSpPr>
        <p:spPr>
          <a:xfrm>
            <a:off x="635925" y="3118225"/>
            <a:ext cx="2925300" cy="164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 txBox="1"/>
          <p:nvPr/>
        </p:nvSpPr>
        <p:spPr>
          <a:xfrm>
            <a:off x="1599825" y="3492375"/>
            <a:ext cx="9975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절대무적!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이동요새!</a:t>
            </a:r>
            <a:endParaRPr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706" y="4114875"/>
            <a:ext cx="611213" cy="180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5"/>
          <p:cNvSpPr txBox="1"/>
          <p:nvPr/>
        </p:nvSpPr>
        <p:spPr>
          <a:xfrm>
            <a:off x="1725975" y="4114893"/>
            <a:ext cx="745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ACTION TEAM</a:t>
            </a:r>
            <a:endParaRPr sz="600"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2477025" y="4114900"/>
            <a:ext cx="664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EFEFEF"/>
                </a:solidFill>
                <a:latin typeface="Nanum Gothic"/>
                <a:ea typeface="Nanum Gothic"/>
                <a:cs typeface="Nanum Gothic"/>
                <a:sym typeface="Nanum Gothic"/>
              </a:rPr>
              <a:t>뒤끝 서버</a:t>
            </a:r>
            <a:endParaRPr sz="600" b="1">
              <a:solidFill>
                <a:srgbClr val="EFEFE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1562550" y="4433325"/>
            <a:ext cx="1071900" cy="13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Touch to Start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636750" y="4556875"/>
            <a:ext cx="2925300" cy="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>
            <a:off x="1394137" y="4354019"/>
            <a:ext cx="179700" cy="180900"/>
            <a:chOff x="3315025" y="-243525"/>
            <a:chExt cx="179700" cy="180900"/>
          </a:xfrm>
        </p:grpSpPr>
        <p:sp>
          <p:nvSpPr>
            <p:cNvPr id="355" name="Google Shape;355;p25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sp>
        <p:nvSpPr>
          <p:cNvPr id="357" name="Google Shape;357;p25"/>
          <p:cNvSpPr txBox="1"/>
          <p:nvPr/>
        </p:nvSpPr>
        <p:spPr>
          <a:xfrm>
            <a:off x="2256925" y="3118225"/>
            <a:ext cx="13050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ver.0.0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2256925" y="4633425"/>
            <a:ext cx="1305000" cy="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91425" rIns="54000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2020 PuzzleSpace presents</a:t>
            </a:r>
            <a:endParaRPr sz="6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title"/>
          </p:nvPr>
        </p:nvSpPr>
        <p:spPr>
          <a:xfrm>
            <a:off x="0" y="2229900"/>
            <a:ext cx="9144000" cy="6837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화면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9144000" cy="279600"/>
          </a:xfrm>
          <a:prstGeom prst="rect">
            <a:avLst/>
          </a:prstGeom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0.메인화면 구성</a:t>
            </a:r>
            <a:endParaRPr/>
          </a:p>
        </p:txBody>
      </p:sp>
      <p:sp>
        <p:nvSpPr>
          <p:cNvPr id="369" name="Google Shape;369;p27"/>
          <p:cNvSpPr txBox="1">
            <a:spLocks noGrp="1"/>
          </p:cNvSpPr>
          <p:nvPr>
            <p:ph type="body" idx="1"/>
          </p:nvPr>
        </p:nvSpPr>
        <p:spPr>
          <a:xfrm>
            <a:off x="5893725" y="564925"/>
            <a:ext cx="3098100" cy="43713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①플레이어 정보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계정정보 및 설정 화면으로 연결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플레이어 이름 / 레벨 / 경험치 / 버프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/>
              <a:t>②재화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</a:t>
            </a:r>
            <a:r>
              <a:rPr lang="ko" sz="800">
                <a:solidFill>
                  <a:srgbClr val="FF0000"/>
                </a:solidFill>
              </a:rPr>
              <a:t>너트</a:t>
            </a:r>
            <a:r>
              <a:rPr lang="ko" sz="800" b="0"/>
              <a:t>(게임 내 획득 재화)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</a:t>
            </a:r>
            <a:r>
              <a:rPr lang="ko" sz="800">
                <a:solidFill>
                  <a:srgbClr val="FF0000"/>
                </a:solidFill>
              </a:rPr>
              <a:t>별사탕</a:t>
            </a:r>
            <a:r>
              <a:rPr lang="ko" sz="800" b="0"/>
              <a:t>(현금 결제한 보석)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</a:t>
            </a:r>
            <a:r>
              <a:rPr lang="ko" sz="800">
                <a:solidFill>
                  <a:srgbClr val="FF0000"/>
                </a:solidFill>
              </a:rPr>
              <a:t>통조림</a:t>
            </a:r>
            <a:r>
              <a:rPr lang="ko" sz="800" b="0"/>
              <a:t> (</a:t>
            </a:r>
            <a:r>
              <a:rPr lang="ko" sz="800" b="0">
                <a:solidFill>
                  <a:srgbClr val="0000FF"/>
                </a:solidFill>
              </a:rPr>
              <a:t>스토리/디펜스 모드 실행에 필요한 이용권</a:t>
            </a:r>
            <a:r>
              <a:rPr lang="ko" sz="800" b="0"/>
              <a:t>)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  이미지 옆 자동 충전 시간 출력 (ex/ 29:59)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/>
              <a:t>③설정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설정 팝업 연결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/>
              <a:t>④요새관리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요새 각 파츠 배치 및 강화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/>
              <a:t>⑤요새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현재 설정 된 요새를 항상 볼 수 있도록 함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  (맨 앞에 보이는 요새 설정 필요)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/>
              <a:t>⑥</a:t>
            </a:r>
            <a:r>
              <a:rPr lang="ko" sz="800">
                <a:solidFill>
                  <a:schemeClr val="dk1"/>
                </a:solidFill>
              </a:rPr>
              <a:t>수집요소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장군 수집, 강화 (대표로 설정되어 있는 장군 섬네일 출력) </a:t>
            </a:r>
            <a:endParaRPr sz="8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도감-제조사 강화 등</a:t>
            </a:r>
            <a:endParaRPr sz="800" b="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>
                <a:highlight>
                  <a:srgbClr val="D9EAD3"/>
                </a:highlight>
              </a:rPr>
              <a:t>⑦</a:t>
            </a:r>
            <a:r>
              <a:rPr lang="ko" sz="800">
                <a:solidFill>
                  <a:schemeClr val="dk1"/>
                </a:solidFill>
                <a:highlight>
                  <a:srgbClr val="D9EAD3"/>
                </a:highlight>
              </a:rPr>
              <a:t>상점</a:t>
            </a:r>
            <a:endParaRPr sz="800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 b="0">
                <a:solidFill>
                  <a:schemeClr val="dk1"/>
                </a:solidFill>
              </a:rPr>
              <a:t>  - 각종 재화 및 아이템 구매 및 뽑기</a:t>
            </a:r>
            <a:endParaRPr sz="8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>
                <a:highlight>
                  <a:srgbClr val="D9EAD3"/>
                </a:highlight>
              </a:rPr>
              <a:t>⑧</a:t>
            </a:r>
            <a:r>
              <a:rPr lang="ko" sz="800">
                <a:solidFill>
                  <a:schemeClr val="dk1"/>
                </a:solidFill>
                <a:highlight>
                  <a:srgbClr val="D9EAD3"/>
                </a:highlight>
              </a:rPr>
              <a:t>이벤트 및 보상</a:t>
            </a:r>
            <a:endParaRPr sz="800">
              <a:solidFill>
                <a:schemeClr val="dk1"/>
              </a:solidFill>
              <a:highlight>
                <a:srgbClr val="D9EAD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 b="0">
                <a:solidFill>
                  <a:schemeClr val="dk1"/>
                </a:solidFill>
              </a:rPr>
              <a:t>  - 퀘스트, 우편함, 이벤트 등 추가 재화 획득</a:t>
            </a:r>
            <a:endParaRPr sz="8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800">
                <a:highlight>
                  <a:srgbClr val="D9EAD3"/>
                </a:highlight>
              </a:rPr>
              <a:t>⑨전투 플레이</a:t>
            </a:r>
            <a:endParaRPr sz="800">
              <a:highlight>
                <a:srgbClr val="D9EAD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설정한 요새를 이끌고 전투를 진행함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0"/>
              <a:t>  - 각 모드별로 플레이 가능 횟수 표시</a:t>
            </a:r>
            <a:endParaRPr sz="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0" name="Google Shape;370;p27"/>
          <p:cNvSpPr/>
          <p:nvPr/>
        </p:nvSpPr>
        <p:spPr>
          <a:xfrm>
            <a:off x="912399" y="984024"/>
            <a:ext cx="334800" cy="33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4680074" y="984023"/>
            <a:ext cx="2796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3237825" y="1315025"/>
            <a:ext cx="1347600" cy="33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퀘스트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3237825" y="2446982"/>
            <a:ext cx="771300" cy="69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모험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(스토리모드)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4042298" y="2446975"/>
            <a:ext cx="771300" cy="69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디펜스모드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(방치)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 / 3</a:t>
            </a:r>
            <a:endParaRPr sz="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1499200" y="1514400"/>
            <a:ext cx="1272600" cy="12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이동요새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3237825" y="993575"/>
            <a:ext cx="461700" cy="11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너트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3699520" y="993575"/>
            <a:ext cx="461700" cy="11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별사탕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4161215" y="993575"/>
            <a:ext cx="461700" cy="11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통조림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1266300" y="992150"/>
            <a:ext cx="943800" cy="10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플레이어 이름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1266300" y="1095835"/>
            <a:ext cx="204600" cy="10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레벨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859701" y="1388501"/>
            <a:ext cx="349200" cy="15576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 b="1">
                <a:latin typeface="Nanum Gothic"/>
                <a:ea typeface="Nanum Gothic"/>
                <a:cs typeface="Nanum Gothic"/>
                <a:sym typeface="Nanum Gothic"/>
              </a:rPr>
              <a:t>요새관리</a:t>
            </a:r>
            <a:endParaRPr sz="6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859700" y="1521550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대포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859716" y="1815266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포탄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859700" y="2097273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본체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859725" y="2998074"/>
            <a:ext cx="3492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장군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859700" y="2390999"/>
            <a:ext cx="349200" cy="26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바퀴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859716" y="2684730"/>
            <a:ext cx="276600" cy="21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부품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1250924" y="2998074"/>
            <a:ext cx="3492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도감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4638332" y="1327911"/>
            <a:ext cx="349200" cy="31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우편함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4638332" y="1674002"/>
            <a:ext cx="349200" cy="31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이벤트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1487250" y="1120809"/>
            <a:ext cx="722700" cy="5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    경험치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1266300" y="1199542"/>
            <a:ext cx="943800" cy="10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Nanum Gothic"/>
                <a:ea typeface="Nanum Gothic"/>
                <a:cs typeface="Nanum Gothic"/>
                <a:sym typeface="Nanum Gothic"/>
              </a:rPr>
              <a:t>각종 버프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1642125" y="2998702"/>
            <a:ext cx="771300" cy="27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Nanum Gothic"/>
                <a:ea typeface="Nanum Gothic"/>
                <a:cs typeface="Nanum Gothic"/>
                <a:sym typeface="Nanum Gothic"/>
              </a:rPr>
              <a:t>상점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94" name="Google Shape;394;p27"/>
          <p:cNvGrpSpPr/>
          <p:nvPr/>
        </p:nvGrpSpPr>
        <p:grpSpPr>
          <a:xfrm>
            <a:off x="831963" y="804044"/>
            <a:ext cx="179700" cy="180900"/>
            <a:chOff x="3315025" y="-243525"/>
            <a:chExt cx="179700" cy="180900"/>
          </a:xfrm>
        </p:grpSpPr>
        <p:sp>
          <p:nvSpPr>
            <p:cNvPr id="395" name="Google Shape;395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1</a:t>
              </a:r>
              <a:endParaRPr sz="800" b="1"/>
            </a:p>
          </p:txBody>
        </p:sp>
      </p:grpSp>
      <p:grpSp>
        <p:nvGrpSpPr>
          <p:cNvPr id="397" name="Google Shape;397;p27"/>
          <p:cNvGrpSpPr/>
          <p:nvPr/>
        </p:nvGrpSpPr>
        <p:grpSpPr>
          <a:xfrm>
            <a:off x="3237825" y="804057"/>
            <a:ext cx="179700" cy="180900"/>
            <a:chOff x="3315025" y="-243525"/>
            <a:chExt cx="179700" cy="180900"/>
          </a:xfrm>
        </p:grpSpPr>
        <p:sp>
          <p:nvSpPr>
            <p:cNvPr id="398" name="Google Shape;398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2</a:t>
              </a:r>
              <a:endParaRPr sz="800" b="1"/>
            </a:p>
          </p:txBody>
        </p:sp>
      </p:grpSp>
      <p:grpSp>
        <p:nvGrpSpPr>
          <p:cNvPr id="400" name="Google Shape;400;p27"/>
          <p:cNvGrpSpPr/>
          <p:nvPr/>
        </p:nvGrpSpPr>
        <p:grpSpPr>
          <a:xfrm>
            <a:off x="4827483" y="868058"/>
            <a:ext cx="179700" cy="180900"/>
            <a:chOff x="3315025" y="-243525"/>
            <a:chExt cx="179700" cy="180900"/>
          </a:xfrm>
        </p:grpSpPr>
        <p:sp>
          <p:nvSpPr>
            <p:cNvPr id="401" name="Google Shape;401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3</a:t>
              </a:r>
              <a:endParaRPr sz="800" b="1"/>
            </a:p>
          </p:txBody>
        </p:sp>
      </p:grpSp>
      <p:grpSp>
        <p:nvGrpSpPr>
          <p:cNvPr id="403" name="Google Shape;403;p27"/>
          <p:cNvGrpSpPr/>
          <p:nvPr/>
        </p:nvGrpSpPr>
        <p:grpSpPr>
          <a:xfrm>
            <a:off x="680003" y="1391982"/>
            <a:ext cx="179700" cy="180900"/>
            <a:chOff x="3315025" y="-243525"/>
            <a:chExt cx="179700" cy="180900"/>
          </a:xfrm>
        </p:grpSpPr>
        <p:sp>
          <p:nvSpPr>
            <p:cNvPr id="404" name="Google Shape;404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4</a:t>
              </a:r>
              <a:endParaRPr sz="800" b="1"/>
            </a:p>
          </p:txBody>
        </p:sp>
      </p:grpSp>
      <p:grpSp>
        <p:nvGrpSpPr>
          <p:cNvPr id="406" name="Google Shape;406;p27"/>
          <p:cNvGrpSpPr/>
          <p:nvPr/>
        </p:nvGrpSpPr>
        <p:grpSpPr>
          <a:xfrm>
            <a:off x="1420428" y="1458107"/>
            <a:ext cx="179700" cy="180900"/>
            <a:chOff x="3315025" y="-243525"/>
            <a:chExt cx="179700" cy="180900"/>
          </a:xfrm>
        </p:grpSpPr>
        <p:sp>
          <p:nvSpPr>
            <p:cNvPr id="407" name="Google Shape;407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5</a:t>
              </a:r>
              <a:endParaRPr sz="800" b="1"/>
            </a:p>
          </p:txBody>
        </p:sp>
      </p:grpSp>
      <p:grpSp>
        <p:nvGrpSpPr>
          <p:cNvPr id="409" name="Google Shape;409;p27"/>
          <p:cNvGrpSpPr/>
          <p:nvPr/>
        </p:nvGrpSpPr>
        <p:grpSpPr>
          <a:xfrm>
            <a:off x="3124788" y="1266757"/>
            <a:ext cx="179700" cy="180900"/>
            <a:chOff x="3315025" y="-243525"/>
            <a:chExt cx="179700" cy="180900"/>
          </a:xfrm>
        </p:grpSpPr>
        <p:sp>
          <p:nvSpPr>
            <p:cNvPr id="410" name="Google Shape;410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8</a:t>
              </a:r>
              <a:endParaRPr sz="800" b="1"/>
            </a:p>
          </p:txBody>
        </p:sp>
      </p:grpSp>
      <p:sp>
        <p:nvSpPr>
          <p:cNvPr id="412" name="Google Shape;412;p27"/>
          <p:cNvSpPr/>
          <p:nvPr/>
        </p:nvSpPr>
        <p:spPr>
          <a:xfrm>
            <a:off x="831975" y="902375"/>
            <a:ext cx="1536000" cy="480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3170025" y="939875"/>
            <a:ext cx="1536000" cy="219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775500" y="1318900"/>
            <a:ext cx="519000" cy="1627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>
            <a:off x="3178907" y="1263625"/>
            <a:ext cx="1885800" cy="833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775500" y="2934950"/>
            <a:ext cx="866700" cy="390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7"/>
          <p:cNvGrpSpPr/>
          <p:nvPr/>
        </p:nvGrpSpPr>
        <p:grpSpPr>
          <a:xfrm>
            <a:off x="732688" y="2951332"/>
            <a:ext cx="179700" cy="180900"/>
            <a:chOff x="3315025" y="-243525"/>
            <a:chExt cx="179700" cy="180900"/>
          </a:xfrm>
        </p:grpSpPr>
        <p:sp>
          <p:nvSpPr>
            <p:cNvPr id="418" name="Google Shape;418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6</a:t>
              </a:r>
              <a:endParaRPr sz="800" b="1"/>
            </a:p>
          </p:txBody>
        </p:sp>
      </p:grpSp>
      <p:sp>
        <p:nvSpPr>
          <p:cNvPr id="420" name="Google Shape;420;p27"/>
          <p:cNvSpPr/>
          <p:nvPr/>
        </p:nvSpPr>
        <p:spPr>
          <a:xfrm>
            <a:off x="3178900" y="2376000"/>
            <a:ext cx="1695600" cy="833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7"/>
          <p:cNvGrpSpPr/>
          <p:nvPr/>
        </p:nvGrpSpPr>
        <p:grpSpPr>
          <a:xfrm>
            <a:off x="3134663" y="2392382"/>
            <a:ext cx="179700" cy="180900"/>
            <a:chOff x="3315025" y="-243525"/>
            <a:chExt cx="179700" cy="180900"/>
          </a:xfrm>
        </p:grpSpPr>
        <p:sp>
          <p:nvSpPr>
            <p:cNvPr id="422" name="Google Shape;422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9</a:t>
              </a:r>
              <a:endParaRPr sz="800" b="1"/>
            </a:p>
          </p:txBody>
        </p:sp>
      </p:grpSp>
      <p:grpSp>
        <p:nvGrpSpPr>
          <p:cNvPr id="424" name="Google Shape;424;p27"/>
          <p:cNvGrpSpPr/>
          <p:nvPr/>
        </p:nvGrpSpPr>
        <p:grpSpPr>
          <a:xfrm>
            <a:off x="1676638" y="2918132"/>
            <a:ext cx="179700" cy="180900"/>
            <a:chOff x="3315025" y="-243525"/>
            <a:chExt cx="179700" cy="180900"/>
          </a:xfrm>
        </p:grpSpPr>
        <p:sp>
          <p:nvSpPr>
            <p:cNvPr id="425" name="Google Shape;425;p27"/>
            <p:cNvSpPr/>
            <p:nvPr/>
          </p:nvSpPr>
          <p:spPr>
            <a:xfrm>
              <a:off x="3381775" y="-205475"/>
              <a:ext cx="104700" cy="1047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 txBox="1"/>
            <p:nvPr/>
          </p:nvSpPr>
          <p:spPr>
            <a:xfrm>
              <a:off x="3315025" y="-243525"/>
              <a:ext cx="179700" cy="1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 b="1"/>
                <a:t>7</a:t>
              </a:r>
              <a:endParaRPr sz="800" b="1"/>
            </a:p>
          </p:txBody>
        </p:sp>
      </p:grpSp>
      <p:pic>
        <p:nvPicPr>
          <p:cNvPr id="427" name="Google Shape;4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517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7"/>
          <p:cNvSpPr/>
          <p:nvPr/>
        </p:nvSpPr>
        <p:spPr>
          <a:xfrm>
            <a:off x="4195725" y="3736975"/>
            <a:ext cx="1223400" cy="4239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메인화면 구성 이후</a:t>
            </a:r>
            <a:endParaRPr sz="1000"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별도 항목으로 구성</a:t>
            </a:r>
            <a:endParaRPr sz="1000"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29" name="Google Shape;429;p27"/>
          <p:cNvCxnSpPr>
            <a:endCxn id="428" idx="3"/>
          </p:cNvCxnSpPr>
          <p:nvPr/>
        </p:nvCxnSpPr>
        <p:spPr>
          <a:xfrm flipH="1">
            <a:off x="5419125" y="3491125"/>
            <a:ext cx="460500" cy="457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30" name="Google Shape;430;p27"/>
          <p:cNvCxnSpPr>
            <a:endCxn id="428" idx="3"/>
          </p:cNvCxnSpPr>
          <p:nvPr/>
        </p:nvCxnSpPr>
        <p:spPr>
          <a:xfrm flipH="1">
            <a:off x="5419125" y="3915625"/>
            <a:ext cx="474600" cy="3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31" name="Google Shape;431;p27"/>
          <p:cNvCxnSpPr>
            <a:endCxn id="428" idx="3"/>
          </p:cNvCxnSpPr>
          <p:nvPr/>
        </p:nvCxnSpPr>
        <p:spPr>
          <a:xfrm rot="10800000">
            <a:off x="5419125" y="3948925"/>
            <a:ext cx="474600" cy="363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4297</TotalTime>
  <Words>9011</Words>
  <Application>Microsoft Office PowerPoint</Application>
  <PresentationFormat>화면 슬라이드 쇼(16:9)</PresentationFormat>
  <Paragraphs>2440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Nanum Gothic</vt:lpstr>
      <vt:lpstr>Gulim</vt:lpstr>
      <vt:lpstr>Arial</vt:lpstr>
      <vt:lpstr>Simple Light</vt:lpstr>
      <vt:lpstr>UI 구성</vt:lpstr>
      <vt:lpstr>0.게임 시작 ~ 메인화면 표시 까지 &lt;최신 버전X, 최초 실행 시&gt;</vt:lpstr>
      <vt:lpstr>1.로고 스플래시</vt:lpstr>
      <vt:lpstr>2.타이틀 화면(로딩) / 스토어로 보내기 팝업</vt:lpstr>
      <vt:lpstr>3.로그인 정보 확인 (약관동의 팝업 / 로그인 방식 선택 팝업)</vt:lpstr>
      <vt:lpstr>4. 데이터 보정 팝업 - 최초 게스트 계정, 게스트 계정 알림 </vt:lpstr>
      <vt:lpstr>5. 데이터 보정 팝업 - 계정 생성 및 로딩</vt:lpstr>
      <vt:lpstr>메인 화면</vt:lpstr>
      <vt:lpstr>0.메인화면 구성</vt:lpstr>
      <vt:lpstr>1.플레이어 정보</vt:lpstr>
      <vt:lpstr>1-1.플레이어 정보 팝업 - 추가 팝업 (계정 연동)</vt:lpstr>
      <vt:lpstr>1-2.플레이어 정보 팝업 - 플레이어 계정 팝업</vt:lpstr>
      <vt:lpstr>1-2.플레이어 정보 팝업 - 플레이어 계정 팝업</vt:lpstr>
      <vt:lpstr>1-2.플레이어 정보 팝업 - 플레이어 계정 팝업</vt:lpstr>
      <vt:lpstr>1-2.플레이어 정보 팝업 - 추가 팝업 (닉네임 변경 / 플레이어 프로필 이미지 변경)</vt:lpstr>
      <vt:lpstr>2.재화</vt:lpstr>
      <vt:lpstr>3.설정</vt:lpstr>
      <vt:lpstr>3-1.설정팝업 - 팝업 (언어선택 / 크레딧)</vt:lpstr>
      <vt:lpstr>4.요새관리</vt:lpstr>
      <vt:lpstr>*대포 구성</vt:lpstr>
      <vt:lpstr>*대포 구성</vt:lpstr>
      <vt:lpstr>4-1.요새관리 - 대포 관리</vt:lpstr>
      <vt:lpstr>4-1-1.요새관리 - 대포 관리 - 요새 세부 정보 확인 창</vt:lpstr>
      <vt:lpstr>4-1-2.요새관리 - 대포 관리 - 선택한 대포 상세정보 창 </vt:lpstr>
      <vt:lpstr>4-1-2-1.요새관리 - 대포 관리 - 대포 상세정보 - 포탄 셋팅 팝업 창</vt:lpstr>
      <vt:lpstr>4-1-2-2.요새관리 - 대포 관리 - 대포 상세정보 - 대포 강화 팝업 창 1/2 (레벨 업)</vt:lpstr>
      <vt:lpstr>4-1-2-2.요새관리 - 대포 관리 - 대포 상세정보 - 대포 강화 팝업 창 2/2 (등급 업)</vt:lpstr>
      <vt:lpstr>4-1-3.요새관리 - 대포 관리 - 선택목록(인벤토리)</vt:lpstr>
      <vt:lpstr>4-2.요새관리 - 포탄 관리 (부품 관리할 때도 동일한 화면 사용)</vt:lpstr>
      <vt:lpstr>4-3.요새관리 - 본체 관리</vt:lpstr>
      <vt:lpstr>4-3.요새관리 - 본체 관리 - 관리 창</vt:lpstr>
      <vt:lpstr>4-3.요새관리 - 본체 관리 - 부품 셋팅 팝업 창 (탄약 관리와 동일)</vt:lpstr>
      <vt:lpstr>4-4.요새관리 - 바퀴 관리 (본체 관리와 동일)</vt:lpstr>
      <vt:lpstr>4-4.요새관리 - 바퀴 관리 - 관리 창</vt:lpstr>
      <vt:lpstr>4-5.요새관리 - 부품 관리 (탄약 관리와 동일한 화면 사용)</vt:lpstr>
      <vt:lpstr>7-1.수집요소 - 장군 도감</vt:lpstr>
      <vt:lpstr>7-1.수집요소 - 장군 강화 </vt:lpstr>
      <vt:lpstr>7-2.수집요소 - 도감 및 제조사 강화 </vt:lpstr>
      <vt:lpstr>전투 플레이</vt:lpstr>
      <vt:lpstr>9.전투 플레이 (전체 흐름 Flow)</vt:lpstr>
      <vt:lpstr>9.전투 플레이 (전체 흐름 Flow)</vt:lpstr>
      <vt:lpstr>스포너 및 보상</vt:lpstr>
      <vt:lpstr>9-1.전투 플레이 - 모험(스토리모드) - 지역 선택</vt:lpstr>
      <vt:lpstr>9-1.전투 플레이 - 모험(챕터모드) - 지역 선택</vt:lpstr>
      <vt:lpstr>9-1.전투 플레이 - 모험(스토리모드) - 획득 아이템 정보 </vt:lpstr>
      <vt:lpstr>9-1.전투 플레이 - 모험(스토리모드) - 미니맵 정보 </vt:lpstr>
      <vt:lpstr>9-1-1.전투 플레이 - 모드 공통 - 로딩 / 게임 플레이 종료</vt:lpstr>
      <vt:lpstr>9-1-1.전투 플레이 - 모험(스토리모드) - 게임 종료 팝업 </vt:lpstr>
      <vt:lpstr>9-2.전투 플레이 - 디펜스모드 - 스테이지 선택/결과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구성</dc:title>
  <cp:lastModifiedBy>혜림 김</cp:lastModifiedBy>
  <cp:revision>1</cp:revision>
  <dcterms:modified xsi:type="dcterms:W3CDTF">2024-03-06T00:39:09Z</dcterms:modified>
</cp:coreProperties>
</file>